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71"/>
  </p:notesMasterIdLst>
  <p:handoutMasterIdLst>
    <p:handoutMasterId r:id="rId72"/>
  </p:handoutMasterIdLst>
  <p:sldIdLst>
    <p:sldId id="789" r:id="rId2"/>
    <p:sldId id="793" r:id="rId3"/>
    <p:sldId id="256" r:id="rId4"/>
    <p:sldId id="517" r:id="rId5"/>
    <p:sldId id="728" r:id="rId6"/>
    <p:sldId id="615" r:id="rId7"/>
    <p:sldId id="730" r:id="rId8"/>
    <p:sldId id="744" r:id="rId9"/>
    <p:sldId id="729" r:id="rId10"/>
    <p:sldId id="733" r:id="rId11"/>
    <p:sldId id="743" r:id="rId12"/>
    <p:sldId id="715" r:id="rId13"/>
    <p:sldId id="722" r:id="rId14"/>
    <p:sldId id="723" r:id="rId15"/>
    <p:sldId id="719" r:id="rId16"/>
    <p:sldId id="724" r:id="rId17"/>
    <p:sldId id="725" r:id="rId18"/>
    <p:sldId id="579" r:id="rId19"/>
    <p:sldId id="736" r:id="rId20"/>
    <p:sldId id="735" r:id="rId21"/>
    <p:sldId id="737" r:id="rId22"/>
    <p:sldId id="726" r:id="rId23"/>
    <p:sldId id="716" r:id="rId24"/>
    <p:sldId id="588" r:id="rId25"/>
    <p:sldId id="740" r:id="rId26"/>
    <p:sldId id="784" r:id="rId27"/>
    <p:sldId id="727" r:id="rId28"/>
    <p:sldId id="741" r:id="rId29"/>
    <p:sldId id="745" r:id="rId30"/>
    <p:sldId id="785" r:id="rId31"/>
    <p:sldId id="746" r:id="rId32"/>
    <p:sldId id="747" r:id="rId33"/>
    <p:sldId id="748" r:id="rId34"/>
    <p:sldId id="749" r:id="rId35"/>
    <p:sldId id="750" r:id="rId36"/>
    <p:sldId id="751" r:id="rId37"/>
    <p:sldId id="752" r:id="rId38"/>
    <p:sldId id="786" r:id="rId39"/>
    <p:sldId id="753" r:id="rId40"/>
    <p:sldId id="754" r:id="rId41"/>
    <p:sldId id="755" r:id="rId42"/>
    <p:sldId id="756" r:id="rId43"/>
    <p:sldId id="757" r:id="rId44"/>
    <p:sldId id="758" r:id="rId45"/>
    <p:sldId id="759" r:id="rId46"/>
    <p:sldId id="760" r:id="rId47"/>
    <p:sldId id="761" r:id="rId48"/>
    <p:sldId id="763" r:id="rId49"/>
    <p:sldId id="764" r:id="rId50"/>
    <p:sldId id="787" r:id="rId51"/>
    <p:sldId id="765" r:id="rId52"/>
    <p:sldId id="766" r:id="rId53"/>
    <p:sldId id="767" r:id="rId54"/>
    <p:sldId id="768" r:id="rId55"/>
    <p:sldId id="790" r:id="rId56"/>
    <p:sldId id="770" r:id="rId57"/>
    <p:sldId id="792" r:id="rId58"/>
    <p:sldId id="771" r:id="rId59"/>
    <p:sldId id="772" r:id="rId60"/>
    <p:sldId id="773" r:id="rId61"/>
    <p:sldId id="774" r:id="rId62"/>
    <p:sldId id="775" r:id="rId63"/>
    <p:sldId id="776" r:id="rId64"/>
    <p:sldId id="777" r:id="rId65"/>
    <p:sldId id="778" r:id="rId66"/>
    <p:sldId id="780" r:id="rId67"/>
    <p:sldId id="781" r:id="rId68"/>
    <p:sldId id="782" r:id="rId69"/>
    <p:sldId id="783" r:id="rId7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FFF5D"/>
    <a:srgbClr val="FFBF8A"/>
    <a:srgbClr val="FAA3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09" autoAdjust="0"/>
    <p:restoredTop sz="94533" autoAdjust="0"/>
  </p:normalViewPr>
  <p:slideViewPr>
    <p:cSldViewPr>
      <p:cViewPr varScale="1">
        <p:scale>
          <a:sx n="62" d="100"/>
          <a:sy n="62" d="100"/>
        </p:scale>
        <p:origin x="1392" y="56"/>
      </p:cViewPr>
      <p:guideLst>
        <p:guide orient="horz" pos="2160"/>
        <p:guide pos="2880"/>
      </p:guideLst>
    </p:cSldViewPr>
  </p:slideViewPr>
  <p:outlineViewPr>
    <p:cViewPr>
      <p:scale>
        <a:sx n="33" d="100"/>
        <a:sy n="33" d="100"/>
      </p:scale>
      <p:origin x="0" y="-5376"/>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0" d="100"/>
          <a:sy n="80" d="100"/>
        </p:scale>
        <p:origin x="-205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3634" name="Rectangle 2">
            <a:extLst>
              <a:ext uri="{FF2B5EF4-FFF2-40B4-BE49-F238E27FC236}">
                <a16:creationId xmlns:a16="http://schemas.microsoft.com/office/drawing/2014/main" id="{196B4F2A-3888-420A-8DB1-FE76F57470A9}"/>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eaLnBrk="1" hangingPunct="1">
              <a:defRPr sz="1200">
                <a:latin typeface="Times New Roman" pitchFamily="-64" charset="0"/>
              </a:defRPr>
            </a:lvl1pPr>
          </a:lstStyle>
          <a:p>
            <a:pPr>
              <a:defRPr/>
            </a:pPr>
            <a:endParaRPr lang="en-US" altLang="en-US"/>
          </a:p>
        </p:txBody>
      </p:sp>
      <p:sp>
        <p:nvSpPr>
          <p:cNvPr id="453635" name="Rectangle 3">
            <a:extLst>
              <a:ext uri="{FF2B5EF4-FFF2-40B4-BE49-F238E27FC236}">
                <a16:creationId xmlns:a16="http://schemas.microsoft.com/office/drawing/2014/main" id="{250A7074-5848-4685-8D64-57EDDD230870}"/>
              </a:ext>
            </a:extLst>
          </p:cNvPr>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r" eaLnBrk="1" hangingPunct="1">
              <a:defRPr sz="1200">
                <a:latin typeface="Times New Roman" pitchFamily="-64" charset="0"/>
              </a:defRPr>
            </a:lvl1pPr>
          </a:lstStyle>
          <a:p>
            <a:pPr>
              <a:defRPr/>
            </a:pPr>
            <a:endParaRPr lang="en-US" altLang="en-US"/>
          </a:p>
        </p:txBody>
      </p:sp>
      <p:sp>
        <p:nvSpPr>
          <p:cNvPr id="453636" name="Rectangle 4">
            <a:extLst>
              <a:ext uri="{FF2B5EF4-FFF2-40B4-BE49-F238E27FC236}">
                <a16:creationId xmlns:a16="http://schemas.microsoft.com/office/drawing/2014/main" id="{5EA43187-0F62-413F-8020-DAE66387D5BB}"/>
              </a:ext>
            </a:extLst>
          </p:cNvPr>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eaLnBrk="1" hangingPunct="1">
              <a:defRPr sz="1200">
                <a:latin typeface="Times New Roman" pitchFamily="-64" charset="0"/>
              </a:defRPr>
            </a:lvl1pPr>
          </a:lstStyle>
          <a:p>
            <a:pPr>
              <a:defRPr/>
            </a:pPr>
            <a:endParaRPr lang="en-US" altLang="en-US"/>
          </a:p>
        </p:txBody>
      </p:sp>
      <p:sp>
        <p:nvSpPr>
          <p:cNvPr id="453637" name="Rectangle 5">
            <a:extLst>
              <a:ext uri="{FF2B5EF4-FFF2-40B4-BE49-F238E27FC236}">
                <a16:creationId xmlns:a16="http://schemas.microsoft.com/office/drawing/2014/main" id="{45B0C01C-459D-4BE4-BF97-D1523FA39D3D}"/>
              </a:ext>
            </a:extLst>
          </p:cNvPr>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r" eaLnBrk="1" hangingPunct="1">
              <a:defRPr sz="1200" smtClean="0"/>
            </a:lvl1pPr>
          </a:lstStyle>
          <a:p>
            <a:pPr>
              <a:defRPr/>
            </a:pPr>
            <a:fld id="{BAF616DD-546B-4659-B2D5-566D6438EEF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B153002-F8C4-48BC-8B32-1A6415C543DD}"/>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pitchFamily="-64" charset="0"/>
              </a:defRPr>
            </a:lvl1pPr>
          </a:lstStyle>
          <a:p>
            <a:pPr>
              <a:defRPr/>
            </a:pPr>
            <a:endParaRPr lang="en-US" altLang="en-US"/>
          </a:p>
        </p:txBody>
      </p:sp>
      <p:sp>
        <p:nvSpPr>
          <p:cNvPr id="4099" name="Rectangle 3">
            <a:extLst>
              <a:ext uri="{FF2B5EF4-FFF2-40B4-BE49-F238E27FC236}">
                <a16:creationId xmlns:a16="http://schemas.microsoft.com/office/drawing/2014/main" id="{2BA5D361-87AA-426F-8A06-C1A0CD92EE78}"/>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pitchFamily="-64" charset="0"/>
              </a:defRPr>
            </a:lvl1pPr>
          </a:lstStyle>
          <a:p>
            <a:pPr>
              <a:defRPr/>
            </a:pPr>
            <a:endParaRPr lang="en-US" altLang="en-US"/>
          </a:p>
        </p:txBody>
      </p:sp>
      <p:sp>
        <p:nvSpPr>
          <p:cNvPr id="3076" name="Rectangle 4">
            <a:extLst>
              <a:ext uri="{FF2B5EF4-FFF2-40B4-BE49-F238E27FC236}">
                <a16:creationId xmlns:a16="http://schemas.microsoft.com/office/drawing/2014/main" id="{EC1029E0-9286-4CD6-A7A7-3CBD20528AB8}"/>
              </a:ext>
            </a:extLst>
          </p:cNvPr>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DCF6BF61-3603-45D7-99C3-62EF6842EA17}"/>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a:extLst>
              <a:ext uri="{FF2B5EF4-FFF2-40B4-BE49-F238E27FC236}">
                <a16:creationId xmlns:a16="http://schemas.microsoft.com/office/drawing/2014/main" id="{60EEA199-2EDA-447D-8C6F-FFFF83984430}"/>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pitchFamily="-64" charset="0"/>
              </a:defRPr>
            </a:lvl1pPr>
          </a:lstStyle>
          <a:p>
            <a:pPr>
              <a:defRPr/>
            </a:pPr>
            <a:endParaRPr lang="en-US" altLang="en-US"/>
          </a:p>
        </p:txBody>
      </p:sp>
      <p:sp>
        <p:nvSpPr>
          <p:cNvPr id="4103" name="Rectangle 7">
            <a:extLst>
              <a:ext uri="{FF2B5EF4-FFF2-40B4-BE49-F238E27FC236}">
                <a16:creationId xmlns:a16="http://schemas.microsoft.com/office/drawing/2014/main" id="{5E8D60D9-DA3C-44B0-8CDC-F82F7566B906}"/>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F5C706EB-111B-4CF6-9E2B-6ABBB3725C2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79"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79"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79"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79"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79"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736BA5F-E637-4AC5-AA93-AE3188390F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D24F963-B762-491D-BCE1-6C83BC52055C}" type="slidenum">
              <a:rPr lang="en-US" altLang="en-US"/>
              <a:pPr>
                <a:spcBef>
                  <a:spcPct val="0"/>
                </a:spcBef>
              </a:pPr>
              <a:t>3</a:t>
            </a:fld>
            <a:endParaRPr lang="en-US" altLang="en-US"/>
          </a:p>
        </p:txBody>
      </p:sp>
      <p:sp>
        <p:nvSpPr>
          <p:cNvPr id="8195" name="Rectangle 2">
            <a:extLst>
              <a:ext uri="{FF2B5EF4-FFF2-40B4-BE49-F238E27FC236}">
                <a16:creationId xmlns:a16="http://schemas.microsoft.com/office/drawing/2014/main" id="{6D8B8701-FD92-4DB3-9356-E74F50CA527D}"/>
              </a:ext>
            </a:extLst>
          </p:cNvPr>
          <p:cNvSpPr>
            <a:spLocks noChangeArrowheads="1" noTextEdit="1"/>
          </p:cNvSpPr>
          <p:nvPr>
            <p:ph type="sldImg"/>
          </p:nvPr>
        </p:nvSpPr>
        <p:spPr>
          <a:ln/>
        </p:spPr>
      </p:sp>
      <p:sp>
        <p:nvSpPr>
          <p:cNvPr id="8196" name="Rectangle 3">
            <a:extLst>
              <a:ext uri="{FF2B5EF4-FFF2-40B4-BE49-F238E27FC236}">
                <a16:creationId xmlns:a16="http://schemas.microsoft.com/office/drawing/2014/main" id="{3A286DFA-2ADB-4B37-9491-134785D21E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E029635F-7A77-4F35-A8A1-DD877D386D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BA58928-9BCE-407D-BEF6-6EF9D5FC2CEE}" type="slidenum">
              <a:rPr lang="en-US" altLang="en-US"/>
              <a:pPr>
                <a:spcBef>
                  <a:spcPct val="0"/>
                </a:spcBef>
              </a:pPr>
              <a:t>12</a:t>
            </a:fld>
            <a:endParaRPr lang="en-US" altLang="en-US"/>
          </a:p>
        </p:txBody>
      </p:sp>
      <p:sp>
        <p:nvSpPr>
          <p:cNvPr id="26627" name="Rectangle 2">
            <a:extLst>
              <a:ext uri="{FF2B5EF4-FFF2-40B4-BE49-F238E27FC236}">
                <a16:creationId xmlns:a16="http://schemas.microsoft.com/office/drawing/2014/main" id="{95D7E7F1-F776-4507-AD45-DED276B920D0}"/>
              </a:ext>
            </a:extLst>
          </p:cNvPr>
          <p:cNvSpPr>
            <a:spLocks noChangeArrowheads="1" noTextEdit="1"/>
          </p:cNvSpPr>
          <p:nvPr>
            <p:ph type="sldImg"/>
          </p:nvPr>
        </p:nvSpPr>
        <p:spPr>
          <a:ln/>
        </p:spPr>
      </p:sp>
      <p:sp>
        <p:nvSpPr>
          <p:cNvPr id="26628" name="Rectangle 3">
            <a:extLst>
              <a:ext uri="{FF2B5EF4-FFF2-40B4-BE49-F238E27FC236}">
                <a16:creationId xmlns:a16="http://schemas.microsoft.com/office/drawing/2014/main" id="{F1616393-7CDE-41F7-B786-D1A865B816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3065C67-8899-4C4B-81AD-555A53C9C3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4B19EEA-4407-4800-9E4E-18EB48AAF82E}" type="slidenum">
              <a:rPr lang="en-US" altLang="en-US"/>
              <a:pPr>
                <a:spcBef>
                  <a:spcPct val="0"/>
                </a:spcBef>
              </a:pPr>
              <a:t>13</a:t>
            </a:fld>
            <a:endParaRPr lang="en-US" altLang="en-US"/>
          </a:p>
        </p:txBody>
      </p:sp>
      <p:sp>
        <p:nvSpPr>
          <p:cNvPr id="28675" name="Rectangle 2">
            <a:extLst>
              <a:ext uri="{FF2B5EF4-FFF2-40B4-BE49-F238E27FC236}">
                <a16:creationId xmlns:a16="http://schemas.microsoft.com/office/drawing/2014/main" id="{2576070C-FD05-40B0-A81F-707C5DD150E9}"/>
              </a:ext>
            </a:extLst>
          </p:cNvPr>
          <p:cNvSpPr>
            <a:spLocks noChangeArrowheads="1" noTextEdit="1"/>
          </p:cNvSpPr>
          <p:nvPr>
            <p:ph type="sldImg"/>
          </p:nvPr>
        </p:nvSpPr>
        <p:spPr>
          <a:ln/>
        </p:spPr>
      </p:sp>
      <p:sp>
        <p:nvSpPr>
          <p:cNvPr id="28676" name="Rectangle 3">
            <a:extLst>
              <a:ext uri="{FF2B5EF4-FFF2-40B4-BE49-F238E27FC236}">
                <a16:creationId xmlns:a16="http://schemas.microsoft.com/office/drawing/2014/main" id="{5AAC5A6E-4772-4FA8-8A9B-567C77A640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8AA6922A-FCCB-4C24-83F0-91F12033F3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D5FCA86-BE86-48D5-B6BD-B83F732689A7}" type="slidenum">
              <a:rPr lang="en-US" altLang="en-US"/>
              <a:pPr>
                <a:spcBef>
                  <a:spcPct val="0"/>
                </a:spcBef>
              </a:pPr>
              <a:t>14</a:t>
            </a:fld>
            <a:endParaRPr lang="en-US" altLang="en-US"/>
          </a:p>
        </p:txBody>
      </p:sp>
      <p:sp>
        <p:nvSpPr>
          <p:cNvPr id="30723" name="Rectangle 2">
            <a:extLst>
              <a:ext uri="{FF2B5EF4-FFF2-40B4-BE49-F238E27FC236}">
                <a16:creationId xmlns:a16="http://schemas.microsoft.com/office/drawing/2014/main" id="{ECBC9269-5CD5-443B-BFA7-60BFCE4154F2}"/>
              </a:ext>
            </a:extLst>
          </p:cNvPr>
          <p:cNvSpPr>
            <a:spLocks noChangeArrowheads="1" noTextEdit="1"/>
          </p:cNvSpPr>
          <p:nvPr>
            <p:ph type="sldImg"/>
          </p:nvPr>
        </p:nvSpPr>
        <p:spPr>
          <a:ln/>
        </p:spPr>
      </p:sp>
      <p:sp>
        <p:nvSpPr>
          <p:cNvPr id="30724" name="Rectangle 3">
            <a:extLst>
              <a:ext uri="{FF2B5EF4-FFF2-40B4-BE49-F238E27FC236}">
                <a16:creationId xmlns:a16="http://schemas.microsoft.com/office/drawing/2014/main" id="{1A7953CE-AACF-4531-A3A9-33D229E3F4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4AD39765-C950-44A5-9F29-D6BDD15D2F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B08C205-3E2F-48D1-A69F-CBA4013A63AC}" type="slidenum">
              <a:rPr lang="en-US" altLang="en-US"/>
              <a:pPr>
                <a:spcBef>
                  <a:spcPct val="0"/>
                </a:spcBef>
              </a:pPr>
              <a:t>15</a:t>
            </a:fld>
            <a:endParaRPr lang="en-US" altLang="en-US"/>
          </a:p>
        </p:txBody>
      </p:sp>
      <p:sp>
        <p:nvSpPr>
          <p:cNvPr id="32771" name="Rectangle 2">
            <a:extLst>
              <a:ext uri="{FF2B5EF4-FFF2-40B4-BE49-F238E27FC236}">
                <a16:creationId xmlns:a16="http://schemas.microsoft.com/office/drawing/2014/main" id="{C3631BCA-70BF-44B7-91A7-8DCB6316132F}"/>
              </a:ext>
            </a:extLst>
          </p:cNvPr>
          <p:cNvSpPr>
            <a:spLocks noChangeArrowheads="1" noTextEdit="1"/>
          </p:cNvSpPr>
          <p:nvPr>
            <p:ph type="sldImg"/>
          </p:nvPr>
        </p:nvSpPr>
        <p:spPr>
          <a:ln/>
        </p:spPr>
      </p:sp>
      <p:sp>
        <p:nvSpPr>
          <p:cNvPr id="32772" name="Rectangle 3">
            <a:extLst>
              <a:ext uri="{FF2B5EF4-FFF2-40B4-BE49-F238E27FC236}">
                <a16:creationId xmlns:a16="http://schemas.microsoft.com/office/drawing/2014/main" id="{B8119FC9-60BD-404B-A0E2-962A6E2CFD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B71CA646-CA49-4995-A27C-EB989C168D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4EBAA9B-ED6A-4625-B02B-15FCA209DFA3}" type="slidenum">
              <a:rPr lang="en-US" altLang="en-US"/>
              <a:pPr>
                <a:spcBef>
                  <a:spcPct val="0"/>
                </a:spcBef>
              </a:pPr>
              <a:t>16</a:t>
            </a:fld>
            <a:endParaRPr lang="en-US" altLang="en-US"/>
          </a:p>
        </p:txBody>
      </p:sp>
      <p:sp>
        <p:nvSpPr>
          <p:cNvPr id="34819" name="Rectangle 2">
            <a:extLst>
              <a:ext uri="{FF2B5EF4-FFF2-40B4-BE49-F238E27FC236}">
                <a16:creationId xmlns:a16="http://schemas.microsoft.com/office/drawing/2014/main" id="{4AFE02B7-7CF8-474B-AA8F-279C4CB6A91E}"/>
              </a:ext>
            </a:extLst>
          </p:cNvPr>
          <p:cNvSpPr>
            <a:spLocks noChangeArrowheads="1" noTextEdit="1"/>
          </p:cNvSpPr>
          <p:nvPr>
            <p:ph type="sldImg"/>
          </p:nvPr>
        </p:nvSpPr>
        <p:spPr>
          <a:ln/>
        </p:spPr>
      </p:sp>
      <p:sp>
        <p:nvSpPr>
          <p:cNvPr id="34820" name="Rectangle 3">
            <a:extLst>
              <a:ext uri="{FF2B5EF4-FFF2-40B4-BE49-F238E27FC236}">
                <a16:creationId xmlns:a16="http://schemas.microsoft.com/office/drawing/2014/main" id="{262320B0-69A4-49F8-BA8B-DA082B6640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E1D2B44B-193B-4F3B-A0F5-4D5A4E4FEA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0848744-6AC2-4714-8044-FE35AA36CCE7}" type="slidenum">
              <a:rPr lang="en-US" altLang="en-US"/>
              <a:pPr>
                <a:spcBef>
                  <a:spcPct val="0"/>
                </a:spcBef>
              </a:pPr>
              <a:t>17</a:t>
            </a:fld>
            <a:endParaRPr lang="en-US" altLang="en-US"/>
          </a:p>
        </p:txBody>
      </p:sp>
      <p:sp>
        <p:nvSpPr>
          <p:cNvPr id="36867" name="Rectangle 2">
            <a:extLst>
              <a:ext uri="{FF2B5EF4-FFF2-40B4-BE49-F238E27FC236}">
                <a16:creationId xmlns:a16="http://schemas.microsoft.com/office/drawing/2014/main" id="{9B23BCE0-8E9C-47CE-B9E7-B490C26D0B6E}"/>
              </a:ext>
            </a:extLst>
          </p:cNvPr>
          <p:cNvSpPr>
            <a:spLocks noChangeArrowheads="1" noTextEdit="1"/>
          </p:cNvSpPr>
          <p:nvPr>
            <p:ph type="sldImg"/>
          </p:nvPr>
        </p:nvSpPr>
        <p:spPr>
          <a:ln/>
        </p:spPr>
      </p:sp>
      <p:sp>
        <p:nvSpPr>
          <p:cNvPr id="36868" name="Rectangle 3">
            <a:extLst>
              <a:ext uri="{FF2B5EF4-FFF2-40B4-BE49-F238E27FC236}">
                <a16:creationId xmlns:a16="http://schemas.microsoft.com/office/drawing/2014/main" id="{BF792305-B50A-476F-A3D9-80990BD586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DA06BAC1-3D72-48B7-90C2-6D9DDD4B5D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B6C8D1B-A453-499B-99CD-4839D45B867C}" type="slidenum">
              <a:rPr lang="en-US" altLang="en-US"/>
              <a:pPr>
                <a:spcBef>
                  <a:spcPct val="0"/>
                </a:spcBef>
              </a:pPr>
              <a:t>18</a:t>
            </a:fld>
            <a:endParaRPr lang="en-US" altLang="en-US"/>
          </a:p>
        </p:txBody>
      </p:sp>
      <p:sp>
        <p:nvSpPr>
          <p:cNvPr id="38915" name="Rectangle 2">
            <a:extLst>
              <a:ext uri="{FF2B5EF4-FFF2-40B4-BE49-F238E27FC236}">
                <a16:creationId xmlns:a16="http://schemas.microsoft.com/office/drawing/2014/main" id="{18DF0E2F-B4AA-47D4-86C6-747C9655A7DC}"/>
              </a:ext>
            </a:extLst>
          </p:cNvPr>
          <p:cNvSpPr>
            <a:spLocks noChangeArrowheads="1" noTextEdit="1"/>
          </p:cNvSpPr>
          <p:nvPr>
            <p:ph type="sldImg"/>
          </p:nvPr>
        </p:nvSpPr>
        <p:spPr>
          <a:ln/>
        </p:spPr>
      </p:sp>
      <p:sp>
        <p:nvSpPr>
          <p:cNvPr id="38916" name="Rectangle 3">
            <a:extLst>
              <a:ext uri="{FF2B5EF4-FFF2-40B4-BE49-F238E27FC236}">
                <a16:creationId xmlns:a16="http://schemas.microsoft.com/office/drawing/2014/main" id="{DDE4879C-F2B1-48BA-A760-531323C353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F51DC790-8E34-4038-A04D-EF3B5E2B06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7C476BF-B1EA-44C2-936E-3AAA14BE0EC7}" type="slidenum">
              <a:rPr lang="en-US" altLang="en-US"/>
              <a:pPr>
                <a:spcBef>
                  <a:spcPct val="0"/>
                </a:spcBef>
              </a:pPr>
              <a:t>19</a:t>
            </a:fld>
            <a:endParaRPr lang="en-US" altLang="en-US"/>
          </a:p>
        </p:txBody>
      </p:sp>
      <p:sp>
        <p:nvSpPr>
          <p:cNvPr id="40963" name="Rectangle 2">
            <a:extLst>
              <a:ext uri="{FF2B5EF4-FFF2-40B4-BE49-F238E27FC236}">
                <a16:creationId xmlns:a16="http://schemas.microsoft.com/office/drawing/2014/main" id="{30F6E905-5EED-4E94-802D-A151BF111CF4}"/>
              </a:ext>
            </a:extLst>
          </p:cNvPr>
          <p:cNvSpPr>
            <a:spLocks noChangeArrowheads="1" noTextEdit="1"/>
          </p:cNvSpPr>
          <p:nvPr>
            <p:ph type="sldImg"/>
          </p:nvPr>
        </p:nvSpPr>
        <p:spPr>
          <a:ln/>
        </p:spPr>
      </p:sp>
      <p:sp>
        <p:nvSpPr>
          <p:cNvPr id="40964" name="Rectangle 3">
            <a:extLst>
              <a:ext uri="{FF2B5EF4-FFF2-40B4-BE49-F238E27FC236}">
                <a16:creationId xmlns:a16="http://schemas.microsoft.com/office/drawing/2014/main" id="{3F1D26C9-2DF1-4CB3-9ADD-CC552FC9D1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E123E0FF-4B5F-4F6D-981C-E6B6D7BD5F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1AD54CA-4B16-4399-B48A-88BB4C3E6796}" type="slidenum">
              <a:rPr lang="en-US" altLang="en-US"/>
              <a:pPr>
                <a:spcBef>
                  <a:spcPct val="0"/>
                </a:spcBef>
              </a:pPr>
              <a:t>20</a:t>
            </a:fld>
            <a:endParaRPr lang="en-US" altLang="en-US"/>
          </a:p>
        </p:txBody>
      </p:sp>
      <p:sp>
        <p:nvSpPr>
          <p:cNvPr id="43011" name="Rectangle 2">
            <a:extLst>
              <a:ext uri="{FF2B5EF4-FFF2-40B4-BE49-F238E27FC236}">
                <a16:creationId xmlns:a16="http://schemas.microsoft.com/office/drawing/2014/main" id="{513C5D55-DC0C-40D8-9654-124967A30991}"/>
              </a:ext>
            </a:extLst>
          </p:cNvPr>
          <p:cNvSpPr>
            <a:spLocks noChangeArrowheads="1" noTextEdit="1"/>
          </p:cNvSpPr>
          <p:nvPr>
            <p:ph type="sldImg"/>
          </p:nvPr>
        </p:nvSpPr>
        <p:spPr>
          <a:ln/>
        </p:spPr>
      </p:sp>
      <p:sp>
        <p:nvSpPr>
          <p:cNvPr id="43012" name="Rectangle 3">
            <a:extLst>
              <a:ext uri="{FF2B5EF4-FFF2-40B4-BE49-F238E27FC236}">
                <a16:creationId xmlns:a16="http://schemas.microsoft.com/office/drawing/2014/main" id="{B706618F-C0D9-480B-884B-1BD124D0DC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02C0CC85-C1E2-4B73-915E-F56DFE9D1E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5ED6930-5CD4-4E7E-8029-1D0474D81845}" type="slidenum">
              <a:rPr lang="en-US" altLang="en-US"/>
              <a:pPr>
                <a:spcBef>
                  <a:spcPct val="0"/>
                </a:spcBef>
              </a:pPr>
              <a:t>21</a:t>
            </a:fld>
            <a:endParaRPr lang="en-US" altLang="en-US"/>
          </a:p>
        </p:txBody>
      </p:sp>
      <p:sp>
        <p:nvSpPr>
          <p:cNvPr id="45059" name="Rectangle 2">
            <a:extLst>
              <a:ext uri="{FF2B5EF4-FFF2-40B4-BE49-F238E27FC236}">
                <a16:creationId xmlns:a16="http://schemas.microsoft.com/office/drawing/2014/main" id="{9D476614-6A58-4F41-8E56-95ADA0B80BC8}"/>
              </a:ext>
            </a:extLst>
          </p:cNvPr>
          <p:cNvSpPr>
            <a:spLocks noChangeArrowheads="1" noTextEdit="1"/>
          </p:cNvSpPr>
          <p:nvPr>
            <p:ph type="sldImg"/>
          </p:nvPr>
        </p:nvSpPr>
        <p:spPr>
          <a:ln/>
        </p:spPr>
      </p:sp>
      <p:sp>
        <p:nvSpPr>
          <p:cNvPr id="45060" name="Rectangle 3">
            <a:extLst>
              <a:ext uri="{FF2B5EF4-FFF2-40B4-BE49-F238E27FC236}">
                <a16:creationId xmlns:a16="http://schemas.microsoft.com/office/drawing/2014/main" id="{5BC6A9F1-8AA0-4EC7-AFF8-A403F4CABD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DEAC6BFC-22A1-4297-A131-670C8580F7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F02EDC3-226B-47E7-B24E-9ECF98CCB6B2}" type="slidenum">
              <a:rPr lang="en-US" altLang="en-US"/>
              <a:pPr>
                <a:spcBef>
                  <a:spcPct val="0"/>
                </a:spcBef>
              </a:pPr>
              <a:t>4</a:t>
            </a:fld>
            <a:endParaRPr lang="en-US" altLang="en-US"/>
          </a:p>
        </p:txBody>
      </p:sp>
      <p:sp>
        <p:nvSpPr>
          <p:cNvPr id="10243" name="Rectangle 2">
            <a:extLst>
              <a:ext uri="{FF2B5EF4-FFF2-40B4-BE49-F238E27FC236}">
                <a16:creationId xmlns:a16="http://schemas.microsoft.com/office/drawing/2014/main" id="{0AB66B8E-A5EC-4FD3-AA6E-52A7D871E5F7}"/>
              </a:ext>
            </a:extLst>
          </p:cNvPr>
          <p:cNvSpPr>
            <a:spLocks noChangeArrowheads="1" noTextEdit="1"/>
          </p:cNvSpPr>
          <p:nvPr>
            <p:ph type="sldImg"/>
          </p:nvPr>
        </p:nvSpPr>
        <p:spPr>
          <a:solidFill>
            <a:srgbClr val="FFFFFF"/>
          </a:solidFill>
          <a:ln/>
        </p:spPr>
      </p:sp>
      <p:sp>
        <p:nvSpPr>
          <p:cNvPr id="10244" name="Rectangle 3">
            <a:extLst>
              <a:ext uri="{FF2B5EF4-FFF2-40B4-BE49-F238E27FC236}">
                <a16:creationId xmlns:a16="http://schemas.microsoft.com/office/drawing/2014/main" id="{9E1809B0-F32B-4A16-A0BB-3E2FD04536F7}"/>
              </a:ext>
            </a:extLst>
          </p:cNvPr>
          <p:cNvSpPr>
            <a:spLocks noChangeArrowheads="1"/>
          </p:cNvSpPr>
          <p:nvPr>
            <p:ph type="body" idx="1"/>
          </p:nvPr>
        </p:nvSpPr>
        <p:spPr>
          <a:solidFill>
            <a:srgbClr val="FFFFFF"/>
          </a:solidFill>
          <a:ln>
            <a:solidFill>
              <a:srgbClr val="000000"/>
            </a:solidFill>
          </a:ln>
        </p:spPr>
        <p:txBody>
          <a:bodyPr/>
          <a:lstStyle/>
          <a:p>
            <a:pPr eaLnBrk="1" hangingPunct="1"/>
            <a:endParaRPr lang="en-CA"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1A9D6B47-D0DF-4B7A-A0EF-6E51928631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E677A5D-ED94-470C-A882-F57FB6EFE77E}" type="slidenum">
              <a:rPr lang="en-US" altLang="en-US"/>
              <a:pPr>
                <a:spcBef>
                  <a:spcPct val="0"/>
                </a:spcBef>
              </a:pPr>
              <a:t>22</a:t>
            </a:fld>
            <a:endParaRPr lang="en-US" altLang="en-US"/>
          </a:p>
        </p:txBody>
      </p:sp>
      <p:sp>
        <p:nvSpPr>
          <p:cNvPr id="47107" name="Rectangle 2">
            <a:extLst>
              <a:ext uri="{FF2B5EF4-FFF2-40B4-BE49-F238E27FC236}">
                <a16:creationId xmlns:a16="http://schemas.microsoft.com/office/drawing/2014/main" id="{A0A47738-E276-40DA-866D-AC05EC667361}"/>
              </a:ext>
            </a:extLst>
          </p:cNvPr>
          <p:cNvSpPr>
            <a:spLocks noChangeArrowheads="1" noTextEdit="1"/>
          </p:cNvSpPr>
          <p:nvPr>
            <p:ph type="sldImg"/>
          </p:nvPr>
        </p:nvSpPr>
        <p:spPr>
          <a:ln/>
        </p:spPr>
      </p:sp>
      <p:sp>
        <p:nvSpPr>
          <p:cNvPr id="47108" name="Rectangle 3">
            <a:extLst>
              <a:ext uri="{FF2B5EF4-FFF2-40B4-BE49-F238E27FC236}">
                <a16:creationId xmlns:a16="http://schemas.microsoft.com/office/drawing/2014/main" id="{FC27E010-AD62-4CAE-A51B-D0C21E6E41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48523B1E-031F-40FB-9E92-3CC76FFB92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4ACC430-2646-42AA-B2AA-1AFAC075BB4A}" type="slidenum">
              <a:rPr lang="en-US" altLang="en-US"/>
              <a:pPr>
                <a:spcBef>
                  <a:spcPct val="0"/>
                </a:spcBef>
              </a:pPr>
              <a:t>23</a:t>
            </a:fld>
            <a:endParaRPr lang="en-US" altLang="en-US"/>
          </a:p>
        </p:txBody>
      </p:sp>
      <p:sp>
        <p:nvSpPr>
          <p:cNvPr id="49155" name="Rectangle 2">
            <a:extLst>
              <a:ext uri="{FF2B5EF4-FFF2-40B4-BE49-F238E27FC236}">
                <a16:creationId xmlns:a16="http://schemas.microsoft.com/office/drawing/2014/main" id="{638F48F9-901F-4BED-9002-43CD90880A95}"/>
              </a:ext>
            </a:extLst>
          </p:cNvPr>
          <p:cNvSpPr>
            <a:spLocks noChangeArrowheads="1" noTextEdit="1"/>
          </p:cNvSpPr>
          <p:nvPr>
            <p:ph type="sldImg"/>
          </p:nvPr>
        </p:nvSpPr>
        <p:spPr>
          <a:ln/>
        </p:spPr>
      </p:sp>
      <p:sp>
        <p:nvSpPr>
          <p:cNvPr id="49156" name="Rectangle 3">
            <a:extLst>
              <a:ext uri="{FF2B5EF4-FFF2-40B4-BE49-F238E27FC236}">
                <a16:creationId xmlns:a16="http://schemas.microsoft.com/office/drawing/2014/main" id="{7F704E6F-80C4-4F9C-9643-8A35C0ED63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B1ABD449-63B1-4CF3-BADE-D6BD1B1651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A238D48-D462-4672-AA3D-7729C012F90D}" type="slidenum">
              <a:rPr lang="en-US" altLang="en-US"/>
              <a:pPr>
                <a:spcBef>
                  <a:spcPct val="0"/>
                </a:spcBef>
              </a:pPr>
              <a:t>24</a:t>
            </a:fld>
            <a:endParaRPr lang="en-US" altLang="en-US"/>
          </a:p>
        </p:txBody>
      </p:sp>
      <p:sp>
        <p:nvSpPr>
          <p:cNvPr id="51203" name="Rectangle 2">
            <a:extLst>
              <a:ext uri="{FF2B5EF4-FFF2-40B4-BE49-F238E27FC236}">
                <a16:creationId xmlns:a16="http://schemas.microsoft.com/office/drawing/2014/main" id="{F6095C4B-1759-4B25-8630-2B46A795D585}"/>
              </a:ext>
            </a:extLst>
          </p:cNvPr>
          <p:cNvSpPr>
            <a:spLocks noChangeArrowheads="1" noTextEdit="1"/>
          </p:cNvSpPr>
          <p:nvPr>
            <p:ph type="sldImg"/>
          </p:nvPr>
        </p:nvSpPr>
        <p:spPr>
          <a:ln/>
        </p:spPr>
      </p:sp>
      <p:sp>
        <p:nvSpPr>
          <p:cNvPr id="51204" name="Rectangle 3">
            <a:extLst>
              <a:ext uri="{FF2B5EF4-FFF2-40B4-BE49-F238E27FC236}">
                <a16:creationId xmlns:a16="http://schemas.microsoft.com/office/drawing/2014/main" id="{4FB6AE0D-3469-4C41-A63E-60A7673C3E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1FE4720-26BA-41D5-B2DC-95FF3B53F7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7D62BD8-25E4-4CC0-A9F2-1887DDC918CD}" type="slidenum">
              <a:rPr lang="en-US" altLang="en-US"/>
              <a:pPr>
                <a:spcBef>
                  <a:spcPct val="0"/>
                </a:spcBef>
              </a:pPr>
              <a:t>25</a:t>
            </a:fld>
            <a:endParaRPr lang="en-US" altLang="en-US"/>
          </a:p>
        </p:txBody>
      </p:sp>
      <p:sp>
        <p:nvSpPr>
          <p:cNvPr id="53251" name="Rectangle 2">
            <a:extLst>
              <a:ext uri="{FF2B5EF4-FFF2-40B4-BE49-F238E27FC236}">
                <a16:creationId xmlns:a16="http://schemas.microsoft.com/office/drawing/2014/main" id="{30A2F605-0F9A-4056-BDE0-F4098971A0F8}"/>
              </a:ext>
            </a:extLst>
          </p:cNvPr>
          <p:cNvSpPr>
            <a:spLocks noChangeArrowheads="1" noTextEdit="1"/>
          </p:cNvSpPr>
          <p:nvPr>
            <p:ph type="sldImg"/>
          </p:nvPr>
        </p:nvSpPr>
        <p:spPr>
          <a:ln/>
        </p:spPr>
      </p:sp>
      <p:sp>
        <p:nvSpPr>
          <p:cNvPr id="53252" name="Rectangle 3">
            <a:extLst>
              <a:ext uri="{FF2B5EF4-FFF2-40B4-BE49-F238E27FC236}">
                <a16:creationId xmlns:a16="http://schemas.microsoft.com/office/drawing/2014/main" id="{1568E2ED-68EC-4B4F-9B91-8A0C103077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E47537E1-13D7-4D94-B5C5-AADDC97D72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9182F47-C6D2-44DD-B793-A452575D807F}" type="slidenum">
              <a:rPr lang="en-US" altLang="en-US"/>
              <a:pPr>
                <a:spcBef>
                  <a:spcPct val="0"/>
                </a:spcBef>
              </a:pPr>
              <a:t>27</a:t>
            </a:fld>
            <a:endParaRPr lang="en-US" altLang="en-US"/>
          </a:p>
        </p:txBody>
      </p:sp>
      <p:sp>
        <p:nvSpPr>
          <p:cNvPr id="56323" name="Rectangle 2">
            <a:extLst>
              <a:ext uri="{FF2B5EF4-FFF2-40B4-BE49-F238E27FC236}">
                <a16:creationId xmlns:a16="http://schemas.microsoft.com/office/drawing/2014/main" id="{B52ACB8F-139B-48CD-AEBE-B4AAE06B885B}"/>
              </a:ext>
            </a:extLst>
          </p:cNvPr>
          <p:cNvSpPr>
            <a:spLocks noChangeArrowheads="1" noTextEdit="1"/>
          </p:cNvSpPr>
          <p:nvPr>
            <p:ph type="sldImg"/>
          </p:nvPr>
        </p:nvSpPr>
        <p:spPr>
          <a:ln/>
        </p:spPr>
      </p:sp>
      <p:sp>
        <p:nvSpPr>
          <p:cNvPr id="56324" name="Rectangle 3">
            <a:extLst>
              <a:ext uri="{FF2B5EF4-FFF2-40B4-BE49-F238E27FC236}">
                <a16:creationId xmlns:a16="http://schemas.microsoft.com/office/drawing/2014/main" id="{E47DADDA-7C3E-458B-A2FE-2D71B2DFFC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789D3A2E-6E5C-42E0-BB86-73673CD27F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0557F7F-C76A-483C-A2A0-5D5D3B0E39DA}" type="slidenum">
              <a:rPr lang="en-US" altLang="en-US"/>
              <a:pPr>
                <a:spcBef>
                  <a:spcPct val="0"/>
                </a:spcBef>
              </a:pPr>
              <a:t>28</a:t>
            </a:fld>
            <a:endParaRPr lang="en-US" altLang="en-US"/>
          </a:p>
        </p:txBody>
      </p:sp>
      <p:sp>
        <p:nvSpPr>
          <p:cNvPr id="58371" name="Rectangle 2">
            <a:extLst>
              <a:ext uri="{FF2B5EF4-FFF2-40B4-BE49-F238E27FC236}">
                <a16:creationId xmlns:a16="http://schemas.microsoft.com/office/drawing/2014/main" id="{1D526C2D-E829-4507-8413-3CBAADD735F5}"/>
              </a:ext>
            </a:extLst>
          </p:cNvPr>
          <p:cNvSpPr>
            <a:spLocks noChangeArrowheads="1" noTextEdit="1"/>
          </p:cNvSpPr>
          <p:nvPr>
            <p:ph type="sldImg"/>
          </p:nvPr>
        </p:nvSpPr>
        <p:spPr>
          <a:ln/>
        </p:spPr>
      </p:sp>
      <p:sp>
        <p:nvSpPr>
          <p:cNvPr id="58372" name="Rectangle 3">
            <a:extLst>
              <a:ext uri="{FF2B5EF4-FFF2-40B4-BE49-F238E27FC236}">
                <a16:creationId xmlns:a16="http://schemas.microsoft.com/office/drawing/2014/main" id="{B3A113C9-E236-47D7-83B3-E983FD04AD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B83069D6-66F3-4A1A-8C21-477AAEDA35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2632067-2468-4726-B9F2-7838FED71C39}" type="slidenum">
              <a:rPr lang="en-US" altLang="en-US"/>
              <a:pPr>
                <a:spcBef>
                  <a:spcPct val="0"/>
                </a:spcBef>
              </a:pPr>
              <a:t>29</a:t>
            </a:fld>
            <a:endParaRPr lang="en-US" altLang="en-US"/>
          </a:p>
        </p:txBody>
      </p:sp>
      <p:sp>
        <p:nvSpPr>
          <p:cNvPr id="60419" name="Rectangle 2">
            <a:extLst>
              <a:ext uri="{FF2B5EF4-FFF2-40B4-BE49-F238E27FC236}">
                <a16:creationId xmlns:a16="http://schemas.microsoft.com/office/drawing/2014/main" id="{96BB2078-F63D-441A-8793-4FDA90527725}"/>
              </a:ext>
            </a:extLst>
          </p:cNvPr>
          <p:cNvSpPr>
            <a:spLocks noChangeArrowheads="1" noTextEdit="1"/>
          </p:cNvSpPr>
          <p:nvPr>
            <p:ph type="sldImg"/>
          </p:nvPr>
        </p:nvSpPr>
        <p:spPr>
          <a:ln/>
        </p:spPr>
      </p:sp>
      <p:sp>
        <p:nvSpPr>
          <p:cNvPr id="60420" name="Rectangle 3">
            <a:extLst>
              <a:ext uri="{FF2B5EF4-FFF2-40B4-BE49-F238E27FC236}">
                <a16:creationId xmlns:a16="http://schemas.microsoft.com/office/drawing/2014/main" id="{459F881E-49F7-4B3C-B6C5-5D5BC4B67D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A6FB8937-0C34-4044-BEA4-7F447195BF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74135A-617D-4BD6-91C7-15724569F1B2}" type="slidenum">
              <a:rPr lang="en-US" altLang="en-US"/>
              <a:pPr>
                <a:spcBef>
                  <a:spcPct val="0"/>
                </a:spcBef>
              </a:pPr>
              <a:t>31</a:t>
            </a:fld>
            <a:endParaRPr lang="en-US" altLang="en-US"/>
          </a:p>
        </p:txBody>
      </p:sp>
      <p:sp>
        <p:nvSpPr>
          <p:cNvPr id="63491" name="Rectangle 2">
            <a:extLst>
              <a:ext uri="{FF2B5EF4-FFF2-40B4-BE49-F238E27FC236}">
                <a16:creationId xmlns:a16="http://schemas.microsoft.com/office/drawing/2014/main" id="{A6F46702-FC10-4688-9AE5-1C720A8E3C33}"/>
              </a:ext>
            </a:extLst>
          </p:cNvPr>
          <p:cNvSpPr>
            <a:spLocks noChangeArrowheads="1" noTextEdit="1"/>
          </p:cNvSpPr>
          <p:nvPr>
            <p:ph type="sldImg"/>
          </p:nvPr>
        </p:nvSpPr>
        <p:spPr>
          <a:solidFill>
            <a:srgbClr val="FFFFFF"/>
          </a:solidFill>
          <a:ln/>
        </p:spPr>
      </p:sp>
      <p:sp>
        <p:nvSpPr>
          <p:cNvPr id="63492" name="Rectangle 3">
            <a:extLst>
              <a:ext uri="{FF2B5EF4-FFF2-40B4-BE49-F238E27FC236}">
                <a16:creationId xmlns:a16="http://schemas.microsoft.com/office/drawing/2014/main" id="{17290090-A483-4E53-953C-8622466BBFE0}"/>
              </a:ext>
            </a:extLst>
          </p:cNvPr>
          <p:cNvSpPr>
            <a:spLocks noChangeArrowheads="1"/>
          </p:cNvSpPr>
          <p:nvPr>
            <p:ph type="body" idx="1"/>
          </p:nvPr>
        </p:nvSpPr>
        <p:spPr>
          <a:solidFill>
            <a:srgbClr val="FFFFFF"/>
          </a:solidFill>
          <a:ln>
            <a:solidFill>
              <a:srgbClr val="000000"/>
            </a:solidFill>
          </a:ln>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4443C14A-9F4F-4893-AEB7-55A4C911BE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CBCD4CF-D4A4-4A56-80E6-666F36B5072F}" type="slidenum">
              <a:rPr lang="en-US" altLang="en-US"/>
              <a:pPr>
                <a:spcBef>
                  <a:spcPct val="0"/>
                </a:spcBef>
              </a:pPr>
              <a:t>32</a:t>
            </a:fld>
            <a:endParaRPr lang="en-US" altLang="en-US"/>
          </a:p>
        </p:txBody>
      </p:sp>
      <p:sp>
        <p:nvSpPr>
          <p:cNvPr id="65539" name="Rectangle 2">
            <a:extLst>
              <a:ext uri="{FF2B5EF4-FFF2-40B4-BE49-F238E27FC236}">
                <a16:creationId xmlns:a16="http://schemas.microsoft.com/office/drawing/2014/main" id="{B53EFD3B-156C-445E-BEDC-DFBC62B43708}"/>
              </a:ext>
            </a:extLst>
          </p:cNvPr>
          <p:cNvSpPr>
            <a:spLocks noChangeArrowheads="1" noTextEdit="1"/>
          </p:cNvSpPr>
          <p:nvPr>
            <p:ph type="sldImg"/>
          </p:nvPr>
        </p:nvSpPr>
        <p:spPr>
          <a:solidFill>
            <a:srgbClr val="FFFFFF"/>
          </a:solidFill>
          <a:ln/>
        </p:spPr>
      </p:sp>
      <p:sp>
        <p:nvSpPr>
          <p:cNvPr id="65540" name="Rectangle 3">
            <a:extLst>
              <a:ext uri="{FF2B5EF4-FFF2-40B4-BE49-F238E27FC236}">
                <a16:creationId xmlns:a16="http://schemas.microsoft.com/office/drawing/2014/main" id="{4D990DC3-1266-4146-BD43-A89E5D8AB892}"/>
              </a:ext>
            </a:extLst>
          </p:cNvPr>
          <p:cNvSpPr>
            <a:spLocks noChangeArrowheads="1"/>
          </p:cNvSpPr>
          <p:nvPr>
            <p:ph type="body" idx="1"/>
          </p:nvPr>
        </p:nvSpPr>
        <p:spPr>
          <a:solidFill>
            <a:srgbClr val="FFFFFF"/>
          </a:solidFill>
          <a:ln>
            <a:solidFill>
              <a:srgbClr val="000000"/>
            </a:solidFill>
          </a:ln>
        </p:spPr>
        <p:txBody>
          <a:bodyPr/>
          <a:lstStyle/>
          <a:p>
            <a:pPr eaLnBrk="1" hangingPunct="1"/>
            <a:endParaRPr lang="en-CA"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22AE73D0-A0F7-4226-9593-5FF8ABBBE6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30C2D47-E8FD-4BD7-985C-97AC6134DEDD}" type="slidenum">
              <a:rPr lang="en-US" altLang="en-US"/>
              <a:pPr>
                <a:spcBef>
                  <a:spcPct val="0"/>
                </a:spcBef>
              </a:pPr>
              <a:t>33</a:t>
            </a:fld>
            <a:endParaRPr lang="en-US" altLang="en-US"/>
          </a:p>
        </p:txBody>
      </p:sp>
      <p:sp>
        <p:nvSpPr>
          <p:cNvPr id="67587" name="Rectangle 2">
            <a:extLst>
              <a:ext uri="{FF2B5EF4-FFF2-40B4-BE49-F238E27FC236}">
                <a16:creationId xmlns:a16="http://schemas.microsoft.com/office/drawing/2014/main" id="{7FBCCE57-826F-4A3A-BAB4-E49F2E00D17C}"/>
              </a:ext>
            </a:extLst>
          </p:cNvPr>
          <p:cNvSpPr>
            <a:spLocks noChangeArrowheads="1" noTextEdit="1"/>
          </p:cNvSpPr>
          <p:nvPr>
            <p:ph type="sldImg"/>
          </p:nvPr>
        </p:nvSpPr>
        <p:spPr>
          <a:solidFill>
            <a:srgbClr val="FFFFFF"/>
          </a:solidFill>
          <a:ln/>
        </p:spPr>
      </p:sp>
      <p:sp>
        <p:nvSpPr>
          <p:cNvPr id="67588" name="Rectangle 3">
            <a:extLst>
              <a:ext uri="{FF2B5EF4-FFF2-40B4-BE49-F238E27FC236}">
                <a16:creationId xmlns:a16="http://schemas.microsoft.com/office/drawing/2014/main" id="{F0AFE637-DE58-4EB4-B8E5-B55E0F4AC419}"/>
              </a:ext>
            </a:extLst>
          </p:cNvPr>
          <p:cNvSpPr>
            <a:spLocks noChangeArrowheads="1"/>
          </p:cNvSpPr>
          <p:nvPr>
            <p:ph type="body" idx="1"/>
          </p:nvPr>
        </p:nvSpPr>
        <p:spPr>
          <a:solidFill>
            <a:srgbClr val="FFFFFF"/>
          </a:solidFill>
          <a:ln>
            <a:solidFill>
              <a:srgbClr val="000000"/>
            </a:solidFill>
          </a:ln>
        </p:spPr>
        <p:txBody>
          <a:bodyPr/>
          <a:lstStyle/>
          <a:p>
            <a:pPr eaLnBrk="1" hangingPunct="1"/>
            <a:endParaRPr lang="en-CA"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067AFD0B-535C-473F-B11C-419F82495C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FD53276-6C43-4BD6-8982-240B5BFEB453}" type="slidenum">
              <a:rPr lang="en-US" altLang="en-US"/>
              <a:pPr>
                <a:spcBef>
                  <a:spcPct val="0"/>
                </a:spcBef>
              </a:pPr>
              <a:t>5</a:t>
            </a:fld>
            <a:endParaRPr lang="en-US" altLang="en-US"/>
          </a:p>
        </p:txBody>
      </p:sp>
      <p:sp>
        <p:nvSpPr>
          <p:cNvPr id="12291" name="Rectangle 2">
            <a:extLst>
              <a:ext uri="{FF2B5EF4-FFF2-40B4-BE49-F238E27FC236}">
                <a16:creationId xmlns:a16="http://schemas.microsoft.com/office/drawing/2014/main" id="{DD72D5F4-1ECF-4E5C-B5ED-66E86B9E1693}"/>
              </a:ext>
            </a:extLst>
          </p:cNvPr>
          <p:cNvSpPr>
            <a:spLocks noChangeArrowheads="1" noTextEdit="1"/>
          </p:cNvSpPr>
          <p:nvPr>
            <p:ph type="sldImg"/>
          </p:nvPr>
        </p:nvSpPr>
        <p:spPr>
          <a:solidFill>
            <a:srgbClr val="FFFFFF"/>
          </a:solidFill>
          <a:ln/>
        </p:spPr>
      </p:sp>
      <p:sp>
        <p:nvSpPr>
          <p:cNvPr id="12292" name="Rectangle 3">
            <a:extLst>
              <a:ext uri="{FF2B5EF4-FFF2-40B4-BE49-F238E27FC236}">
                <a16:creationId xmlns:a16="http://schemas.microsoft.com/office/drawing/2014/main" id="{447E0838-6810-4612-9DEC-F1A0E208D577}"/>
              </a:ext>
            </a:extLst>
          </p:cNvPr>
          <p:cNvSpPr>
            <a:spLocks noChangeArrowheads="1"/>
          </p:cNvSpPr>
          <p:nvPr>
            <p:ph type="body" idx="1"/>
          </p:nvPr>
        </p:nvSpPr>
        <p:spPr>
          <a:solidFill>
            <a:srgbClr val="FFFFFF"/>
          </a:solidFill>
          <a:ln>
            <a:solidFill>
              <a:srgbClr val="000000"/>
            </a:solidFill>
          </a:ln>
        </p:spPr>
        <p:txBody>
          <a:bodyPr/>
          <a:lstStyle/>
          <a:p>
            <a:pPr eaLnBrk="1" hangingPunct="1"/>
            <a:endParaRPr lang="en-CA"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9027A75E-948F-44EA-B33C-F2125C3427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19F501F-634B-42F2-AD2A-993760DC1AF3}" type="slidenum">
              <a:rPr lang="en-US" altLang="en-US"/>
              <a:pPr>
                <a:spcBef>
                  <a:spcPct val="0"/>
                </a:spcBef>
              </a:pPr>
              <a:t>34</a:t>
            </a:fld>
            <a:endParaRPr lang="en-US" altLang="en-US"/>
          </a:p>
        </p:txBody>
      </p:sp>
      <p:sp>
        <p:nvSpPr>
          <p:cNvPr id="69635" name="Rectangle 2">
            <a:extLst>
              <a:ext uri="{FF2B5EF4-FFF2-40B4-BE49-F238E27FC236}">
                <a16:creationId xmlns:a16="http://schemas.microsoft.com/office/drawing/2014/main" id="{7474E2AE-1E23-40F8-9160-32D4D85FA1DF}"/>
              </a:ext>
            </a:extLst>
          </p:cNvPr>
          <p:cNvSpPr>
            <a:spLocks noChangeArrowheads="1" noTextEdit="1"/>
          </p:cNvSpPr>
          <p:nvPr>
            <p:ph type="sldImg"/>
          </p:nvPr>
        </p:nvSpPr>
        <p:spPr>
          <a:solidFill>
            <a:srgbClr val="FFFFFF"/>
          </a:solidFill>
          <a:ln/>
        </p:spPr>
      </p:sp>
      <p:sp>
        <p:nvSpPr>
          <p:cNvPr id="69636" name="Rectangle 3">
            <a:extLst>
              <a:ext uri="{FF2B5EF4-FFF2-40B4-BE49-F238E27FC236}">
                <a16:creationId xmlns:a16="http://schemas.microsoft.com/office/drawing/2014/main" id="{F3B256A9-8294-4674-BF8D-731BF73B0001}"/>
              </a:ext>
            </a:extLst>
          </p:cNvPr>
          <p:cNvSpPr>
            <a:spLocks noChangeArrowheads="1"/>
          </p:cNvSpPr>
          <p:nvPr>
            <p:ph type="body" idx="1"/>
          </p:nvPr>
        </p:nvSpPr>
        <p:spPr>
          <a:solidFill>
            <a:srgbClr val="FFFFFF"/>
          </a:solidFill>
          <a:ln>
            <a:solidFill>
              <a:srgbClr val="000000"/>
            </a:solidFill>
          </a:ln>
        </p:spPr>
        <p:txBody>
          <a:bodyPr/>
          <a:lstStyle/>
          <a:p>
            <a:pPr eaLnBrk="1" hangingPunct="1"/>
            <a:endParaRPr lang="en-CA"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52D416E4-9A19-4B1A-99EF-BEA675C49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E1D88AB-9818-4385-A8B0-A19F7CE7BB7A}" type="slidenum">
              <a:rPr lang="en-US" altLang="en-US"/>
              <a:pPr>
                <a:spcBef>
                  <a:spcPct val="0"/>
                </a:spcBef>
              </a:pPr>
              <a:t>35</a:t>
            </a:fld>
            <a:endParaRPr lang="en-US" altLang="en-US"/>
          </a:p>
        </p:txBody>
      </p:sp>
      <p:sp>
        <p:nvSpPr>
          <p:cNvPr id="71683" name="Rectangle 2">
            <a:extLst>
              <a:ext uri="{FF2B5EF4-FFF2-40B4-BE49-F238E27FC236}">
                <a16:creationId xmlns:a16="http://schemas.microsoft.com/office/drawing/2014/main" id="{1FB13293-8760-4408-87DB-72B319EF74D9}"/>
              </a:ext>
            </a:extLst>
          </p:cNvPr>
          <p:cNvSpPr>
            <a:spLocks noChangeArrowheads="1" noTextEdit="1"/>
          </p:cNvSpPr>
          <p:nvPr>
            <p:ph type="sldImg"/>
          </p:nvPr>
        </p:nvSpPr>
        <p:spPr>
          <a:solidFill>
            <a:srgbClr val="FFFFFF"/>
          </a:solidFill>
          <a:ln/>
        </p:spPr>
      </p:sp>
      <p:sp>
        <p:nvSpPr>
          <p:cNvPr id="71684" name="Rectangle 3">
            <a:extLst>
              <a:ext uri="{FF2B5EF4-FFF2-40B4-BE49-F238E27FC236}">
                <a16:creationId xmlns:a16="http://schemas.microsoft.com/office/drawing/2014/main" id="{6484FDF8-913A-4AF8-9AAB-1B5C556881F6}"/>
              </a:ext>
            </a:extLst>
          </p:cNvPr>
          <p:cNvSpPr>
            <a:spLocks noChangeArrowheads="1"/>
          </p:cNvSpPr>
          <p:nvPr>
            <p:ph type="body" idx="1"/>
          </p:nvPr>
        </p:nvSpPr>
        <p:spPr>
          <a:solidFill>
            <a:srgbClr val="FFFFFF"/>
          </a:solidFill>
          <a:ln>
            <a:solidFill>
              <a:srgbClr val="000000"/>
            </a:solidFill>
          </a:ln>
        </p:spPr>
        <p:txBody>
          <a:bodyPr/>
          <a:lstStyle/>
          <a:p>
            <a:pPr eaLnBrk="1" hangingPunct="1"/>
            <a:endParaRPr lang="en-CA"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D93EC1E0-C20D-4945-B7B8-7D315B349E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0789EA4-9A2A-4775-BE39-7296EB6AF75C}" type="slidenum">
              <a:rPr lang="en-US" altLang="en-US"/>
              <a:pPr>
                <a:spcBef>
                  <a:spcPct val="0"/>
                </a:spcBef>
              </a:pPr>
              <a:t>36</a:t>
            </a:fld>
            <a:endParaRPr lang="en-US" altLang="en-US"/>
          </a:p>
        </p:txBody>
      </p:sp>
      <p:sp>
        <p:nvSpPr>
          <p:cNvPr id="73731" name="Rectangle 2">
            <a:extLst>
              <a:ext uri="{FF2B5EF4-FFF2-40B4-BE49-F238E27FC236}">
                <a16:creationId xmlns:a16="http://schemas.microsoft.com/office/drawing/2014/main" id="{F898FD3F-8263-47D2-BEED-5F150B18F1A2}"/>
              </a:ext>
            </a:extLst>
          </p:cNvPr>
          <p:cNvSpPr>
            <a:spLocks noChangeArrowheads="1" noTextEdit="1"/>
          </p:cNvSpPr>
          <p:nvPr>
            <p:ph type="sldImg"/>
          </p:nvPr>
        </p:nvSpPr>
        <p:spPr>
          <a:solidFill>
            <a:srgbClr val="FFFFFF"/>
          </a:solidFill>
          <a:ln/>
        </p:spPr>
      </p:sp>
      <p:sp>
        <p:nvSpPr>
          <p:cNvPr id="73732" name="Rectangle 3">
            <a:extLst>
              <a:ext uri="{FF2B5EF4-FFF2-40B4-BE49-F238E27FC236}">
                <a16:creationId xmlns:a16="http://schemas.microsoft.com/office/drawing/2014/main" id="{2F61DBD7-A7A5-4751-8F2B-A69595DF8952}"/>
              </a:ext>
            </a:extLst>
          </p:cNvPr>
          <p:cNvSpPr>
            <a:spLocks noChangeArrowheads="1"/>
          </p:cNvSpPr>
          <p:nvPr>
            <p:ph type="body" idx="1"/>
          </p:nvPr>
        </p:nvSpPr>
        <p:spPr>
          <a:solidFill>
            <a:srgbClr val="FFFFFF"/>
          </a:solidFill>
          <a:ln>
            <a:solidFill>
              <a:srgbClr val="000000"/>
            </a:solidFill>
          </a:ln>
        </p:spPr>
        <p:txBody>
          <a:bodyPr/>
          <a:lstStyle/>
          <a:p>
            <a:pPr eaLnBrk="1" hangingPunct="1"/>
            <a:endParaRPr lang="en-CA"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EE2E2BAC-7C23-46C2-873C-3F9153D240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AA4B65D-00F6-4ABC-BEA5-F1F59154DC11}" type="slidenum">
              <a:rPr lang="en-US" altLang="en-US"/>
              <a:pPr>
                <a:spcBef>
                  <a:spcPct val="0"/>
                </a:spcBef>
              </a:pPr>
              <a:t>37</a:t>
            </a:fld>
            <a:endParaRPr lang="en-US" altLang="en-US"/>
          </a:p>
        </p:txBody>
      </p:sp>
      <p:sp>
        <p:nvSpPr>
          <p:cNvPr id="75779" name="Rectangle 2">
            <a:extLst>
              <a:ext uri="{FF2B5EF4-FFF2-40B4-BE49-F238E27FC236}">
                <a16:creationId xmlns:a16="http://schemas.microsoft.com/office/drawing/2014/main" id="{C4954EEA-5D4D-4857-8C59-16256E8F4900}"/>
              </a:ext>
            </a:extLst>
          </p:cNvPr>
          <p:cNvSpPr>
            <a:spLocks noChangeArrowheads="1" noTextEdit="1"/>
          </p:cNvSpPr>
          <p:nvPr>
            <p:ph type="sldImg"/>
          </p:nvPr>
        </p:nvSpPr>
        <p:spPr>
          <a:solidFill>
            <a:srgbClr val="FFFFFF"/>
          </a:solidFill>
          <a:ln/>
        </p:spPr>
      </p:sp>
      <p:sp>
        <p:nvSpPr>
          <p:cNvPr id="75780" name="Rectangle 3">
            <a:extLst>
              <a:ext uri="{FF2B5EF4-FFF2-40B4-BE49-F238E27FC236}">
                <a16:creationId xmlns:a16="http://schemas.microsoft.com/office/drawing/2014/main" id="{7D947F53-CE8F-4201-97E8-9AB7CEC2F9A8}"/>
              </a:ext>
            </a:extLst>
          </p:cNvPr>
          <p:cNvSpPr>
            <a:spLocks noChangeArrowheads="1"/>
          </p:cNvSpPr>
          <p:nvPr>
            <p:ph type="body" idx="1"/>
          </p:nvPr>
        </p:nvSpPr>
        <p:spPr>
          <a:solidFill>
            <a:srgbClr val="FFFFFF"/>
          </a:solidFill>
          <a:ln>
            <a:solidFill>
              <a:srgbClr val="000000"/>
            </a:solidFill>
          </a:ln>
        </p:spPr>
        <p:txBody>
          <a:bodyPr/>
          <a:lstStyle/>
          <a:p>
            <a:pPr eaLnBrk="1" hangingPunct="1"/>
            <a:endParaRPr lang="en-CA"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90403787-3801-443C-8BDE-5ABDFEB111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C0A6823-25EF-44FC-A31F-F8C65E6A91B1}" type="slidenum">
              <a:rPr lang="en-US" altLang="en-US"/>
              <a:pPr>
                <a:spcBef>
                  <a:spcPct val="0"/>
                </a:spcBef>
              </a:pPr>
              <a:t>39</a:t>
            </a:fld>
            <a:endParaRPr lang="en-US" altLang="en-US"/>
          </a:p>
        </p:txBody>
      </p:sp>
      <p:sp>
        <p:nvSpPr>
          <p:cNvPr id="78851" name="Rectangle 2">
            <a:extLst>
              <a:ext uri="{FF2B5EF4-FFF2-40B4-BE49-F238E27FC236}">
                <a16:creationId xmlns:a16="http://schemas.microsoft.com/office/drawing/2014/main" id="{F991715D-A34C-466F-8E5F-9F21787254B3}"/>
              </a:ext>
            </a:extLst>
          </p:cNvPr>
          <p:cNvSpPr>
            <a:spLocks noChangeArrowheads="1" noTextEdit="1"/>
          </p:cNvSpPr>
          <p:nvPr>
            <p:ph type="sldImg"/>
          </p:nvPr>
        </p:nvSpPr>
        <p:spPr>
          <a:ln/>
        </p:spPr>
      </p:sp>
      <p:sp>
        <p:nvSpPr>
          <p:cNvPr id="78852" name="Rectangle 3">
            <a:extLst>
              <a:ext uri="{FF2B5EF4-FFF2-40B4-BE49-F238E27FC236}">
                <a16:creationId xmlns:a16="http://schemas.microsoft.com/office/drawing/2014/main" id="{10FDA458-DE29-4850-8556-3CC358E4F5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1D397F72-E3F5-4875-BE03-1A4C91704D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39DB773-8F0D-4A38-B511-9008360A8F36}" type="slidenum">
              <a:rPr lang="en-US" altLang="en-US"/>
              <a:pPr>
                <a:spcBef>
                  <a:spcPct val="0"/>
                </a:spcBef>
              </a:pPr>
              <a:t>40</a:t>
            </a:fld>
            <a:endParaRPr lang="en-US" altLang="en-US"/>
          </a:p>
        </p:txBody>
      </p:sp>
      <p:sp>
        <p:nvSpPr>
          <p:cNvPr id="80899" name="Rectangle 2">
            <a:extLst>
              <a:ext uri="{FF2B5EF4-FFF2-40B4-BE49-F238E27FC236}">
                <a16:creationId xmlns:a16="http://schemas.microsoft.com/office/drawing/2014/main" id="{F7D3A8A3-2AF4-47D7-8148-68D425FA7CF1}"/>
              </a:ext>
            </a:extLst>
          </p:cNvPr>
          <p:cNvSpPr>
            <a:spLocks noChangeArrowheads="1" noTextEdit="1"/>
          </p:cNvSpPr>
          <p:nvPr>
            <p:ph type="sldImg"/>
          </p:nvPr>
        </p:nvSpPr>
        <p:spPr>
          <a:ln/>
        </p:spPr>
      </p:sp>
      <p:sp>
        <p:nvSpPr>
          <p:cNvPr id="80900" name="Rectangle 3">
            <a:extLst>
              <a:ext uri="{FF2B5EF4-FFF2-40B4-BE49-F238E27FC236}">
                <a16:creationId xmlns:a16="http://schemas.microsoft.com/office/drawing/2014/main" id="{0496E4B3-BDE2-485D-8B51-E3E7CEB61A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7038B960-6A9C-4B63-9776-87805B74BC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31CB1B6-26B9-4AA9-ADC8-F2DDD05E43F9}" type="slidenum">
              <a:rPr lang="en-US" altLang="en-US"/>
              <a:pPr>
                <a:spcBef>
                  <a:spcPct val="0"/>
                </a:spcBef>
              </a:pPr>
              <a:t>41</a:t>
            </a:fld>
            <a:endParaRPr lang="en-US" altLang="en-US"/>
          </a:p>
        </p:txBody>
      </p:sp>
      <p:sp>
        <p:nvSpPr>
          <p:cNvPr id="82947" name="Rectangle 2">
            <a:extLst>
              <a:ext uri="{FF2B5EF4-FFF2-40B4-BE49-F238E27FC236}">
                <a16:creationId xmlns:a16="http://schemas.microsoft.com/office/drawing/2014/main" id="{9E5A7EF5-DF8C-4F46-A00A-79D23ABBF0DE}"/>
              </a:ext>
            </a:extLst>
          </p:cNvPr>
          <p:cNvSpPr>
            <a:spLocks noChangeArrowheads="1" noTextEdit="1"/>
          </p:cNvSpPr>
          <p:nvPr>
            <p:ph type="sldImg"/>
          </p:nvPr>
        </p:nvSpPr>
        <p:spPr>
          <a:ln/>
        </p:spPr>
      </p:sp>
      <p:sp>
        <p:nvSpPr>
          <p:cNvPr id="82948" name="Rectangle 3">
            <a:extLst>
              <a:ext uri="{FF2B5EF4-FFF2-40B4-BE49-F238E27FC236}">
                <a16:creationId xmlns:a16="http://schemas.microsoft.com/office/drawing/2014/main" id="{6FB0C932-52F8-44B4-9C79-24CC1E3BCF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D1883CD1-8BCF-47F1-81DF-1833EB66C7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CB5AC23-AD06-455C-831E-A848D40BC2A3}" type="slidenum">
              <a:rPr lang="en-US" altLang="en-US"/>
              <a:pPr>
                <a:spcBef>
                  <a:spcPct val="0"/>
                </a:spcBef>
              </a:pPr>
              <a:t>42</a:t>
            </a:fld>
            <a:endParaRPr lang="en-US" altLang="en-US"/>
          </a:p>
        </p:txBody>
      </p:sp>
      <p:sp>
        <p:nvSpPr>
          <p:cNvPr id="84995" name="Rectangle 2">
            <a:extLst>
              <a:ext uri="{FF2B5EF4-FFF2-40B4-BE49-F238E27FC236}">
                <a16:creationId xmlns:a16="http://schemas.microsoft.com/office/drawing/2014/main" id="{A7E25B97-EC2C-49E8-AC1A-DBB6D378DBF9}"/>
              </a:ext>
            </a:extLst>
          </p:cNvPr>
          <p:cNvSpPr>
            <a:spLocks noChangeArrowheads="1" noTextEdit="1"/>
          </p:cNvSpPr>
          <p:nvPr>
            <p:ph type="sldImg"/>
          </p:nvPr>
        </p:nvSpPr>
        <p:spPr>
          <a:solidFill>
            <a:srgbClr val="FFFFFF"/>
          </a:solidFill>
          <a:ln/>
        </p:spPr>
      </p:sp>
      <p:sp>
        <p:nvSpPr>
          <p:cNvPr id="84996" name="Rectangle 3">
            <a:extLst>
              <a:ext uri="{FF2B5EF4-FFF2-40B4-BE49-F238E27FC236}">
                <a16:creationId xmlns:a16="http://schemas.microsoft.com/office/drawing/2014/main" id="{5708040E-E97B-4734-8508-2664B1363E49}"/>
              </a:ext>
            </a:extLst>
          </p:cNvPr>
          <p:cNvSpPr>
            <a:spLocks noChangeArrowheads="1"/>
          </p:cNvSpPr>
          <p:nvPr>
            <p:ph type="body" idx="1"/>
          </p:nvPr>
        </p:nvSpPr>
        <p:spPr>
          <a:solidFill>
            <a:srgbClr val="FFFFFF"/>
          </a:solidFill>
          <a:ln>
            <a:solidFill>
              <a:srgbClr val="000000"/>
            </a:solidFill>
          </a:ln>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A702BF78-AAD5-4C2F-A38F-D065B3BD91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494F867-BB45-430F-A123-F01F30A0C7D7}" type="slidenum">
              <a:rPr lang="en-US" altLang="en-US"/>
              <a:pPr>
                <a:spcBef>
                  <a:spcPct val="0"/>
                </a:spcBef>
              </a:pPr>
              <a:t>43</a:t>
            </a:fld>
            <a:endParaRPr lang="en-US" altLang="en-US"/>
          </a:p>
        </p:txBody>
      </p:sp>
      <p:sp>
        <p:nvSpPr>
          <p:cNvPr id="87043" name="Rectangle 2">
            <a:extLst>
              <a:ext uri="{FF2B5EF4-FFF2-40B4-BE49-F238E27FC236}">
                <a16:creationId xmlns:a16="http://schemas.microsoft.com/office/drawing/2014/main" id="{98C9F885-E881-4539-A1FD-D1314BC1A8A9}"/>
              </a:ext>
            </a:extLst>
          </p:cNvPr>
          <p:cNvSpPr>
            <a:spLocks noChangeArrowheads="1" noTextEdit="1"/>
          </p:cNvSpPr>
          <p:nvPr>
            <p:ph type="sldImg"/>
          </p:nvPr>
        </p:nvSpPr>
        <p:spPr>
          <a:solidFill>
            <a:srgbClr val="FFFFFF"/>
          </a:solidFill>
          <a:ln/>
        </p:spPr>
      </p:sp>
      <p:sp>
        <p:nvSpPr>
          <p:cNvPr id="87044" name="Rectangle 3">
            <a:extLst>
              <a:ext uri="{FF2B5EF4-FFF2-40B4-BE49-F238E27FC236}">
                <a16:creationId xmlns:a16="http://schemas.microsoft.com/office/drawing/2014/main" id="{A3079218-3BEC-44F7-82A0-05FB4B0E9D9A}"/>
              </a:ext>
            </a:extLst>
          </p:cNvPr>
          <p:cNvSpPr>
            <a:spLocks noChangeArrowheads="1"/>
          </p:cNvSpPr>
          <p:nvPr>
            <p:ph type="body" idx="1"/>
          </p:nvPr>
        </p:nvSpPr>
        <p:spPr>
          <a:solidFill>
            <a:srgbClr val="FFFFFF"/>
          </a:solidFill>
          <a:ln>
            <a:solidFill>
              <a:srgbClr val="000000"/>
            </a:solidFill>
          </a:ln>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43AFBFB7-8214-4F1F-AF2C-95202021D0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1529FFD-883A-4547-A908-1DE8E9E44C46}" type="slidenum">
              <a:rPr lang="en-US" altLang="en-US"/>
              <a:pPr>
                <a:spcBef>
                  <a:spcPct val="0"/>
                </a:spcBef>
              </a:pPr>
              <a:t>44</a:t>
            </a:fld>
            <a:endParaRPr lang="en-US" altLang="en-US"/>
          </a:p>
        </p:txBody>
      </p:sp>
      <p:sp>
        <p:nvSpPr>
          <p:cNvPr id="89091" name="Rectangle 2">
            <a:extLst>
              <a:ext uri="{FF2B5EF4-FFF2-40B4-BE49-F238E27FC236}">
                <a16:creationId xmlns:a16="http://schemas.microsoft.com/office/drawing/2014/main" id="{B035F8FB-B8BF-41BF-8D97-CCF198C838F7}"/>
              </a:ext>
            </a:extLst>
          </p:cNvPr>
          <p:cNvSpPr>
            <a:spLocks noChangeArrowheads="1" noTextEdit="1"/>
          </p:cNvSpPr>
          <p:nvPr>
            <p:ph type="sldImg"/>
          </p:nvPr>
        </p:nvSpPr>
        <p:spPr>
          <a:solidFill>
            <a:srgbClr val="FFFFFF"/>
          </a:solidFill>
          <a:ln/>
        </p:spPr>
      </p:sp>
      <p:sp>
        <p:nvSpPr>
          <p:cNvPr id="89092" name="Rectangle 3">
            <a:extLst>
              <a:ext uri="{FF2B5EF4-FFF2-40B4-BE49-F238E27FC236}">
                <a16:creationId xmlns:a16="http://schemas.microsoft.com/office/drawing/2014/main" id="{CE7CB673-F8D6-4541-9728-EBC5D2F30F61}"/>
              </a:ext>
            </a:extLst>
          </p:cNvPr>
          <p:cNvSpPr>
            <a:spLocks noChangeArrowheads="1"/>
          </p:cNvSpPr>
          <p:nvPr>
            <p:ph type="body" idx="1"/>
          </p:nvPr>
        </p:nvSpPr>
        <p:spPr>
          <a:solidFill>
            <a:srgbClr val="FFFFFF"/>
          </a:solidFill>
          <a:ln>
            <a:solidFill>
              <a:srgbClr val="000000"/>
            </a:solidFill>
          </a:ln>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9692995C-FE20-4325-8C6A-8CDCB4A94B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754CDAF-E723-488B-860B-2D1C531E00E7}" type="slidenum">
              <a:rPr lang="en-US" altLang="en-US"/>
              <a:pPr>
                <a:spcBef>
                  <a:spcPct val="0"/>
                </a:spcBef>
              </a:pPr>
              <a:t>6</a:t>
            </a:fld>
            <a:endParaRPr lang="en-US" altLang="en-US"/>
          </a:p>
        </p:txBody>
      </p:sp>
      <p:sp>
        <p:nvSpPr>
          <p:cNvPr id="14339" name="Rectangle 2">
            <a:extLst>
              <a:ext uri="{FF2B5EF4-FFF2-40B4-BE49-F238E27FC236}">
                <a16:creationId xmlns:a16="http://schemas.microsoft.com/office/drawing/2014/main" id="{FB292F31-725E-4531-874D-D2849FAADCD7}"/>
              </a:ext>
            </a:extLst>
          </p:cNvPr>
          <p:cNvSpPr>
            <a:spLocks noChangeArrowheads="1" noTextEdit="1"/>
          </p:cNvSpPr>
          <p:nvPr>
            <p:ph type="sldImg"/>
          </p:nvPr>
        </p:nvSpPr>
        <p:spPr>
          <a:ln/>
        </p:spPr>
      </p:sp>
      <p:sp>
        <p:nvSpPr>
          <p:cNvPr id="14340" name="Rectangle 3">
            <a:extLst>
              <a:ext uri="{FF2B5EF4-FFF2-40B4-BE49-F238E27FC236}">
                <a16:creationId xmlns:a16="http://schemas.microsoft.com/office/drawing/2014/main" id="{08290987-29A6-46A0-9083-05A93CE525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DCA699F9-E53A-4BE1-BAC7-A92A769798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32761A3-0BC7-4B5E-AB1E-A3718DD30E94}" type="slidenum">
              <a:rPr lang="en-US" altLang="en-US"/>
              <a:pPr>
                <a:spcBef>
                  <a:spcPct val="0"/>
                </a:spcBef>
              </a:pPr>
              <a:t>45</a:t>
            </a:fld>
            <a:endParaRPr lang="en-US" altLang="en-US"/>
          </a:p>
        </p:txBody>
      </p:sp>
      <p:sp>
        <p:nvSpPr>
          <p:cNvPr id="91139" name="Rectangle 2">
            <a:extLst>
              <a:ext uri="{FF2B5EF4-FFF2-40B4-BE49-F238E27FC236}">
                <a16:creationId xmlns:a16="http://schemas.microsoft.com/office/drawing/2014/main" id="{73034C44-BCE7-490D-A3E1-A49293BB1C6A}"/>
              </a:ext>
            </a:extLst>
          </p:cNvPr>
          <p:cNvSpPr>
            <a:spLocks noChangeArrowheads="1" noTextEdit="1"/>
          </p:cNvSpPr>
          <p:nvPr>
            <p:ph type="sldImg"/>
          </p:nvPr>
        </p:nvSpPr>
        <p:spPr>
          <a:solidFill>
            <a:srgbClr val="FFFFFF"/>
          </a:solidFill>
          <a:ln/>
        </p:spPr>
      </p:sp>
      <p:sp>
        <p:nvSpPr>
          <p:cNvPr id="91140" name="Rectangle 3">
            <a:extLst>
              <a:ext uri="{FF2B5EF4-FFF2-40B4-BE49-F238E27FC236}">
                <a16:creationId xmlns:a16="http://schemas.microsoft.com/office/drawing/2014/main" id="{016B70DC-095B-4A3C-BDE3-F92760E07BC8}"/>
              </a:ext>
            </a:extLst>
          </p:cNvPr>
          <p:cNvSpPr>
            <a:spLocks noChangeArrowheads="1"/>
          </p:cNvSpPr>
          <p:nvPr>
            <p:ph type="body" idx="1"/>
          </p:nvPr>
        </p:nvSpPr>
        <p:spPr>
          <a:solidFill>
            <a:srgbClr val="FFFFFF"/>
          </a:solidFill>
          <a:ln>
            <a:solidFill>
              <a:srgbClr val="000000"/>
            </a:solidFill>
          </a:ln>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973FC23C-6088-461F-9188-3C8A8AAE85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AADDCF3-C8D0-408D-ACF8-AE3550A1FDE4}" type="slidenum">
              <a:rPr lang="en-US" altLang="en-US"/>
              <a:pPr>
                <a:spcBef>
                  <a:spcPct val="0"/>
                </a:spcBef>
              </a:pPr>
              <a:t>46</a:t>
            </a:fld>
            <a:endParaRPr lang="en-US" altLang="en-US"/>
          </a:p>
        </p:txBody>
      </p:sp>
      <p:sp>
        <p:nvSpPr>
          <p:cNvPr id="93187" name="Rectangle 2">
            <a:extLst>
              <a:ext uri="{FF2B5EF4-FFF2-40B4-BE49-F238E27FC236}">
                <a16:creationId xmlns:a16="http://schemas.microsoft.com/office/drawing/2014/main" id="{F1F10A63-88AA-408E-AA67-CD11C0C780F2}"/>
              </a:ext>
            </a:extLst>
          </p:cNvPr>
          <p:cNvSpPr>
            <a:spLocks noChangeArrowheads="1" noTextEdit="1"/>
          </p:cNvSpPr>
          <p:nvPr>
            <p:ph type="sldImg"/>
          </p:nvPr>
        </p:nvSpPr>
        <p:spPr>
          <a:ln/>
        </p:spPr>
      </p:sp>
      <p:sp>
        <p:nvSpPr>
          <p:cNvPr id="93188" name="Rectangle 3">
            <a:extLst>
              <a:ext uri="{FF2B5EF4-FFF2-40B4-BE49-F238E27FC236}">
                <a16:creationId xmlns:a16="http://schemas.microsoft.com/office/drawing/2014/main" id="{E6F49134-2774-42FF-82B8-E1206CAB19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E6C1F9D8-B504-49FF-B8E8-9109A96F58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749F819-D141-47FB-AC6A-A7DF18D69AD6}" type="slidenum">
              <a:rPr lang="en-US" altLang="en-US"/>
              <a:pPr>
                <a:spcBef>
                  <a:spcPct val="0"/>
                </a:spcBef>
              </a:pPr>
              <a:t>47</a:t>
            </a:fld>
            <a:endParaRPr lang="en-US" altLang="en-US"/>
          </a:p>
        </p:txBody>
      </p:sp>
      <p:sp>
        <p:nvSpPr>
          <p:cNvPr id="95235" name="Rectangle 2">
            <a:extLst>
              <a:ext uri="{FF2B5EF4-FFF2-40B4-BE49-F238E27FC236}">
                <a16:creationId xmlns:a16="http://schemas.microsoft.com/office/drawing/2014/main" id="{57164968-B73A-408D-BFB1-54CE6B5FF8F3}"/>
              </a:ext>
            </a:extLst>
          </p:cNvPr>
          <p:cNvSpPr>
            <a:spLocks noChangeArrowheads="1" noTextEdit="1"/>
          </p:cNvSpPr>
          <p:nvPr>
            <p:ph type="sldImg"/>
          </p:nvPr>
        </p:nvSpPr>
        <p:spPr>
          <a:ln/>
        </p:spPr>
      </p:sp>
      <p:sp>
        <p:nvSpPr>
          <p:cNvPr id="95236" name="Rectangle 3">
            <a:extLst>
              <a:ext uri="{FF2B5EF4-FFF2-40B4-BE49-F238E27FC236}">
                <a16:creationId xmlns:a16="http://schemas.microsoft.com/office/drawing/2014/main" id="{BE5C9E4F-7556-44FF-9BF5-E90A117BBE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11743832-F43B-4D4F-A111-51DBB5F7EF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3C2B773-0523-431F-8FEA-BBBE9308C8DB}" type="slidenum">
              <a:rPr lang="en-US" altLang="en-US"/>
              <a:pPr>
                <a:spcBef>
                  <a:spcPct val="0"/>
                </a:spcBef>
              </a:pPr>
              <a:t>48</a:t>
            </a:fld>
            <a:endParaRPr lang="en-US" altLang="en-US"/>
          </a:p>
        </p:txBody>
      </p:sp>
      <p:sp>
        <p:nvSpPr>
          <p:cNvPr id="97283" name="Rectangle 2">
            <a:extLst>
              <a:ext uri="{FF2B5EF4-FFF2-40B4-BE49-F238E27FC236}">
                <a16:creationId xmlns:a16="http://schemas.microsoft.com/office/drawing/2014/main" id="{9127441B-2749-4DA6-9AFE-90C81CD7A0A3}"/>
              </a:ext>
            </a:extLst>
          </p:cNvPr>
          <p:cNvSpPr>
            <a:spLocks noChangeArrowheads="1" noTextEdit="1"/>
          </p:cNvSpPr>
          <p:nvPr>
            <p:ph type="sldImg"/>
          </p:nvPr>
        </p:nvSpPr>
        <p:spPr>
          <a:ln/>
        </p:spPr>
      </p:sp>
      <p:sp>
        <p:nvSpPr>
          <p:cNvPr id="97284" name="Rectangle 3">
            <a:extLst>
              <a:ext uri="{FF2B5EF4-FFF2-40B4-BE49-F238E27FC236}">
                <a16:creationId xmlns:a16="http://schemas.microsoft.com/office/drawing/2014/main" id="{64F4AC97-18FF-4D68-8AED-202B1E3A3E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8B189524-90E2-450F-A991-FE9EBAE412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4676B76-40AC-433E-A0E6-CE37F88CB677}" type="slidenum">
              <a:rPr lang="en-US" altLang="en-US"/>
              <a:pPr>
                <a:spcBef>
                  <a:spcPct val="0"/>
                </a:spcBef>
              </a:pPr>
              <a:t>49</a:t>
            </a:fld>
            <a:endParaRPr lang="en-US" altLang="en-US"/>
          </a:p>
        </p:txBody>
      </p:sp>
      <p:sp>
        <p:nvSpPr>
          <p:cNvPr id="99331" name="Rectangle 2">
            <a:extLst>
              <a:ext uri="{FF2B5EF4-FFF2-40B4-BE49-F238E27FC236}">
                <a16:creationId xmlns:a16="http://schemas.microsoft.com/office/drawing/2014/main" id="{A34BA809-F3DB-4C16-96A0-E879943AA626}"/>
              </a:ext>
            </a:extLst>
          </p:cNvPr>
          <p:cNvSpPr>
            <a:spLocks noChangeArrowheads="1" noTextEdit="1"/>
          </p:cNvSpPr>
          <p:nvPr>
            <p:ph type="sldImg"/>
          </p:nvPr>
        </p:nvSpPr>
        <p:spPr>
          <a:solidFill>
            <a:srgbClr val="FFFFFF"/>
          </a:solidFill>
          <a:ln/>
        </p:spPr>
      </p:sp>
      <p:sp>
        <p:nvSpPr>
          <p:cNvPr id="99332" name="Rectangle 3">
            <a:extLst>
              <a:ext uri="{FF2B5EF4-FFF2-40B4-BE49-F238E27FC236}">
                <a16:creationId xmlns:a16="http://schemas.microsoft.com/office/drawing/2014/main" id="{3715A2E8-9B46-4DCB-BF4D-718A9905ED02}"/>
              </a:ext>
            </a:extLst>
          </p:cNvPr>
          <p:cNvSpPr>
            <a:spLocks noChangeArrowheads="1"/>
          </p:cNvSpPr>
          <p:nvPr>
            <p:ph type="body" idx="1"/>
          </p:nvPr>
        </p:nvSpPr>
        <p:spPr>
          <a:solidFill>
            <a:srgbClr val="FFFFFF"/>
          </a:solidFill>
          <a:ln>
            <a:solidFill>
              <a:srgbClr val="000000"/>
            </a:solidFill>
          </a:ln>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A93C646E-16FC-4916-B5EC-843C6B12EA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CCB797B-4EBE-4152-AA39-9794DC9A5E98}" type="slidenum">
              <a:rPr lang="en-US" altLang="en-US"/>
              <a:pPr>
                <a:spcBef>
                  <a:spcPct val="0"/>
                </a:spcBef>
              </a:pPr>
              <a:t>51</a:t>
            </a:fld>
            <a:endParaRPr lang="en-US" altLang="en-US"/>
          </a:p>
        </p:txBody>
      </p:sp>
      <p:sp>
        <p:nvSpPr>
          <p:cNvPr id="102403" name="Rectangle 2">
            <a:extLst>
              <a:ext uri="{FF2B5EF4-FFF2-40B4-BE49-F238E27FC236}">
                <a16:creationId xmlns:a16="http://schemas.microsoft.com/office/drawing/2014/main" id="{F54DB705-FCC9-4CDD-8C7F-0CED1C11AD2C}"/>
              </a:ext>
            </a:extLst>
          </p:cNvPr>
          <p:cNvSpPr>
            <a:spLocks noChangeArrowheads="1" noTextEdit="1"/>
          </p:cNvSpPr>
          <p:nvPr>
            <p:ph type="sldImg"/>
          </p:nvPr>
        </p:nvSpPr>
        <p:spPr>
          <a:solidFill>
            <a:srgbClr val="FFFFFF"/>
          </a:solidFill>
          <a:ln/>
        </p:spPr>
      </p:sp>
      <p:sp>
        <p:nvSpPr>
          <p:cNvPr id="102404" name="Rectangle 3">
            <a:extLst>
              <a:ext uri="{FF2B5EF4-FFF2-40B4-BE49-F238E27FC236}">
                <a16:creationId xmlns:a16="http://schemas.microsoft.com/office/drawing/2014/main" id="{A0841036-B8CE-49C6-B4FB-858839DA2339}"/>
              </a:ext>
            </a:extLst>
          </p:cNvPr>
          <p:cNvSpPr>
            <a:spLocks noChangeArrowheads="1"/>
          </p:cNvSpPr>
          <p:nvPr>
            <p:ph type="body" idx="1"/>
          </p:nvPr>
        </p:nvSpPr>
        <p:spPr>
          <a:solidFill>
            <a:srgbClr val="FFFFFF"/>
          </a:solidFill>
          <a:ln>
            <a:solidFill>
              <a:srgbClr val="000000"/>
            </a:solidFill>
          </a:ln>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2868A86A-4A02-42BF-8030-CEAABF57F3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E9702B9-06C1-4C33-B069-D0C7A06F0C01}" type="slidenum">
              <a:rPr lang="en-US" altLang="en-US"/>
              <a:pPr>
                <a:spcBef>
                  <a:spcPct val="0"/>
                </a:spcBef>
              </a:pPr>
              <a:t>52</a:t>
            </a:fld>
            <a:endParaRPr lang="en-US" altLang="en-US"/>
          </a:p>
        </p:txBody>
      </p:sp>
      <p:sp>
        <p:nvSpPr>
          <p:cNvPr id="104451" name="Rectangle 2">
            <a:extLst>
              <a:ext uri="{FF2B5EF4-FFF2-40B4-BE49-F238E27FC236}">
                <a16:creationId xmlns:a16="http://schemas.microsoft.com/office/drawing/2014/main" id="{63F02EF0-6985-4E6E-8323-61712AFBB01F}"/>
              </a:ext>
            </a:extLst>
          </p:cNvPr>
          <p:cNvSpPr>
            <a:spLocks noChangeArrowheads="1" noTextEdit="1"/>
          </p:cNvSpPr>
          <p:nvPr>
            <p:ph type="sldImg"/>
          </p:nvPr>
        </p:nvSpPr>
        <p:spPr>
          <a:solidFill>
            <a:srgbClr val="FFFFFF"/>
          </a:solidFill>
          <a:ln/>
        </p:spPr>
      </p:sp>
      <p:sp>
        <p:nvSpPr>
          <p:cNvPr id="104452" name="Rectangle 3">
            <a:extLst>
              <a:ext uri="{FF2B5EF4-FFF2-40B4-BE49-F238E27FC236}">
                <a16:creationId xmlns:a16="http://schemas.microsoft.com/office/drawing/2014/main" id="{CE6B3A7B-2544-4A60-ADA0-8ACC5D33842F}"/>
              </a:ext>
            </a:extLst>
          </p:cNvPr>
          <p:cNvSpPr>
            <a:spLocks noChangeArrowheads="1"/>
          </p:cNvSpPr>
          <p:nvPr>
            <p:ph type="body" idx="1"/>
          </p:nvPr>
        </p:nvSpPr>
        <p:spPr>
          <a:solidFill>
            <a:srgbClr val="FFFFFF"/>
          </a:solidFill>
          <a:ln>
            <a:solidFill>
              <a:srgbClr val="000000"/>
            </a:solidFill>
          </a:ln>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BB473BBA-E2F1-4DB6-A544-3E88F3FE9D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3025971-AA34-4B1F-84F7-7BD23D07EAB9}" type="slidenum">
              <a:rPr lang="en-US" altLang="en-US"/>
              <a:pPr>
                <a:spcBef>
                  <a:spcPct val="0"/>
                </a:spcBef>
              </a:pPr>
              <a:t>53</a:t>
            </a:fld>
            <a:endParaRPr lang="en-US" altLang="en-US"/>
          </a:p>
        </p:txBody>
      </p:sp>
      <p:sp>
        <p:nvSpPr>
          <p:cNvPr id="106499" name="Rectangle 2">
            <a:extLst>
              <a:ext uri="{FF2B5EF4-FFF2-40B4-BE49-F238E27FC236}">
                <a16:creationId xmlns:a16="http://schemas.microsoft.com/office/drawing/2014/main" id="{B01D9953-C1BC-49C4-BABB-1D9260BAEA4E}"/>
              </a:ext>
            </a:extLst>
          </p:cNvPr>
          <p:cNvSpPr>
            <a:spLocks noChangeArrowheads="1" noTextEdit="1"/>
          </p:cNvSpPr>
          <p:nvPr>
            <p:ph type="sldImg"/>
          </p:nvPr>
        </p:nvSpPr>
        <p:spPr>
          <a:solidFill>
            <a:srgbClr val="FFFFFF"/>
          </a:solidFill>
          <a:ln/>
        </p:spPr>
      </p:sp>
      <p:sp>
        <p:nvSpPr>
          <p:cNvPr id="106500" name="Rectangle 3">
            <a:extLst>
              <a:ext uri="{FF2B5EF4-FFF2-40B4-BE49-F238E27FC236}">
                <a16:creationId xmlns:a16="http://schemas.microsoft.com/office/drawing/2014/main" id="{F81D917A-E3A5-448C-B54F-4B41B6750530}"/>
              </a:ext>
            </a:extLst>
          </p:cNvPr>
          <p:cNvSpPr>
            <a:spLocks noChangeArrowheads="1"/>
          </p:cNvSpPr>
          <p:nvPr>
            <p:ph type="body" idx="1"/>
          </p:nvPr>
        </p:nvSpPr>
        <p:spPr>
          <a:solidFill>
            <a:srgbClr val="FFFFFF"/>
          </a:solidFill>
          <a:ln>
            <a:solidFill>
              <a:srgbClr val="000000"/>
            </a:solidFill>
          </a:ln>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F54D65C8-46B8-42B7-93CB-4C8D4115A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82C6CC-0431-4005-8CC2-774733D4F5E7}" type="slidenum">
              <a:rPr lang="en-US" altLang="en-US"/>
              <a:pPr>
                <a:spcBef>
                  <a:spcPct val="0"/>
                </a:spcBef>
              </a:pPr>
              <a:t>54</a:t>
            </a:fld>
            <a:endParaRPr lang="en-US" altLang="en-US"/>
          </a:p>
        </p:txBody>
      </p:sp>
      <p:sp>
        <p:nvSpPr>
          <p:cNvPr id="108547" name="Rectangle 2">
            <a:extLst>
              <a:ext uri="{FF2B5EF4-FFF2-40B4-BE49-F238E27FC236}">
                <a16:creationId xmlns:a16="http://schemas.microsoft.com/office/drawing/2014/main" id="{C8D6B63D-9E16-4759-BC57-E189D3A655B7}"/>
              </a:ext>
            </a:extLst>
          </p:cNvPr>
          <p:cNvSpPr>
            <a:spLocks noChangeArrowheads="1" noTextEdit="1"/>
          </p:cNvSpPr>
          <p:nvPr>
            <p:ph type="sldImg"/>
          </p:nvPr>
        </p:nvSpPr>
        <p:spPr>
          <a:solidFill>
            <a:srgbClr val="FFFFFF"/>
          </a:solidFill>
          <a:ln/>
        </p:spPr>
      </p:sp>
      <p:sp>
        <p:nvSpPr>
          <p:cNvPr id="108548" name="Rectangle 3">
            <a:extLst>
              <a:ext uri="{FF2B5EF4-FFF2-40B4-BE49-F238E27FC236}">
                <a16:creationId xmlns:a16="http://schemas.microsoft.com/office/drawing/2014/main" id="{60B55B89-2742-465B-808C-F390E19D7688}"/>
              </a:ext>
            </a:extLst>
          </p:cNvPr>
          <p:cNvSpPr>
            <a:spLocks noChangeArrowheads="1"/>
          </p:cNvSpPr>
          <p:nvPr>
            <p:ph type="body" idx="1"/>
          </p:nvPr>
        </p:nvSpPr>
        <p:spPr>
          <a:solidFill>
            <a:srgbClr val="FFFFFF"/>
          </a:solidFill>
          <a:ln>
            <a:solidFill>
              <a:srgbClr val="000000"/>
            </a:solidFill>
          </a:ln>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7FDFD0DF-3F20-4E35-AE79-181B5D5161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DAB8410-0CD2-4806-A868-F0388A313B15}" type="slidenum">
              <a:rPr lang="en-US" altLang="en-US"/>
              <a:pPr>
                <a:spcBef>
                  <a:spcPct val="0"/>
                </a:spcBef>
              </a:pPr>
              <a:t>56</a:t>
            </a:fld>
            <a:endParaRPr lang="en-US" altLang="en-US"/>
          </a:p>
        </p:txBody>
      </p:sp>
      <p:sp>
        <p:nvSpPr>
          <p:cNvPr id="111619" name="Rectangle 2">
            <a:extLst>
              <a:ext uri="{FF2B5EF4-FFF2-40B4-BE49-F238E27FC236}">
                <a16:creationId xmlns:a16="http://schemas.microsoft.com/office/drawing/2014/main" id="{78690D82-CAB9-43D4-A94D-A56DE1E9DFAF}"/>
              </a:ext>
            </a:extLst>
          </p:cNvPr>
          <p:cNvSpPr>
            <a:spLocks noChangeArrowheads="1" noTextEdit="1"/>
          </p:cNvSpPr>
          <p:nvPr>
            <p:ph type="sldImg"/>
          </p:nvPr>
        </p:nvSpPr>
        <p:spPr>
          <a:solidFill>
            <a:srgbClr val="FFFFFF"/>
          </a:solidFill>
          <a:ln/>
        </p:spPr>
      </p:sp>
      <p:sp>
        <p:nvSpPr>
          <p:cNvPr id="111620" name="Rectangle 3">
            <a:extLst>
              <a:ext uri="{FF2B5EF4-FFF2-40B4-BE49-F238E27FC236}">
                <a16:creationId xmlns:a16="http://schemas.microsoft.com/office/drawing/2014/main" id="{30961A5F-7AE9-4B7F-AB55-7CB2DBEADFB2}"/>
              </a:ext>
            </a:extLst>
          </p:cNvPr>
          <p:cNvSpPr>
            <a:spLocks noChangeArrowheads="1"/>
          </p:cNvSpPr>
          <p:nvPr>
            <p:ph type="body" idx="1"/>
          </p:nvPr>
        </p:nvSpPr>
        <p:spPr>
          <a:solidFill>
            <a:srgbClr val="FFFFFF"/>
          </a:solidFill>
          <a:ln>
            <a:solidFill>
              <a:srgbClr val="000000"/>
            </a:solidFill>
          </a:ln>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71B9B035-4280-47DB-BC96-EB3999BEDD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C14FCBC-1609-47B2-9A60-8E3D9C0AD74E}" type="slidenum">
              <a:rPr lang="en-US" altLang="en-US"/>
              <a:pPr>
                <a:spcBef>
                  <a:spcPct val="0"/>
                </a:spcBef>
              </a:pPr>
              <a:t>7</a:t>
            </a:fld>
            <a:endParaRPr lang="en-US" altLang="en-US"/>
          </a:p>
        </p:txBody>
      </p:sp>
      <p:sp>
        <p:nvSpPr>
          <p:cNvPr id="16387" name="Rectangle 2">
            <a:extLst>
              <a:ext uri="{FF2B5EF4-FFF2-40B4-BE49-F238E27FC236}">
                <a16:creationId xmlns:a16="http://schemas.microsoft.com/office/drawing/2014/main" id="{5B9467C2-C56B-4B59-9F83-F8CB23683729}"/>
              </a:ext>
            </a:extLst>
          </p:cNvPr>
          <p:cNvSpPr>
            <a:spLocks noChangeArrowheads="1" noTextEdit="1"/>
          </p:cNvSpPr>
          <p:nvPr>
            <p:ph type="sldImg"/>
          </p:nvPr>
        </p:nvSpPr>
        <p:spPr>
          <a:ln/>
        </p:spPr>
      </p:sp>
      <p:sp>
        <p:nvSpPr>
          <p:cNvPr id="16388" name="Rectangle 3">
            <a:extLst>
              <a:ext uri="{FF2B5EF4-FFF2-40B4-BE49-F238E27FC236}">
                <a16:creationId xmlns:a16="http://schemas.microsoft.com/office/drawing/2014/main" id="{67A53A8B-7720-4BE6-B772-E4D9261009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344B8955-EAE6-4084-BA90-D216815F57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7501F30-6E46-414B-B3A0-ED05696EFFA5}" type="slidenum">
              <a:rPr lang="en-US" altLang="en-US"/>
              <a:pPr>
                <a:spcBef>
                  <a:spcPct val="0"/>
                </a:spcBef>
              </a:pPr>
              <a:t>58</a:t>
            </a:fld>
            <a:endParaRPr lang="en-US" altLang="en-US"/>
          </a:p>
        </p:txBody>
      </p:sp>
      <p:sp>
        <p:nvSpPr>
          <p:cNvPr id="114691" name="Rectangle 2">
            <a:extLst>
              <a:ext uri="{FF2B5EF4-FFF2-40B4-BE49-F238E27FC236}">
                <a16:creationId xmlns:a16="http://schemas.microsoft.com/office/drawing/2014/main" id="{BBC0760A-C4C4-4DB2-B0D5-BC04ACB344D6}"/>
              </a:ext>
            </a:extLst>
          </p:cNvPr>
          <p:cNvSpPr>
            <a:spLocks noChangeArrowheads="1" noTextEdit="1"/>
          </p:cNvSpPr>
          <p:nvPr>
            <p:ph type="sldImg"/>
          </p:nvPr>
        </p:nvSpPr>
        <p:spPr>
          <a:ln/>
        </p:spPr>
      </p:sp>
      <p:sp>
        <p:nvSpPr>
          <p:cNvPr id="114692" name="Rectangle 3">
            <a:extLst>
              <a:ext uri="{FF2B5EF4-FFF2-40B4-BE49-F238E27FC236}">
                <a16:creationId xmlns:a16="http://schemas.microsoft.com/office/drawing/2014/main" id="{B471DC2A-2DC6-4CD6-B878-C0BBBD13E8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DE244280-C4E0-42A7-A0A3-911CE44079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3FA71E-17EC-4225-95A6-653000A699F0}" type="slidenum">
              <a:rPr lang="en-US" altLang="en-US"/>
              <a:pPr>
                <a:spcBef>
                  <a:spcPct val="0"/>
                </a:spcBef>
              </a:pPr>
              <a:t>59</a:t>
            </a:fld>
            <a:endParaRPr lang="en-US" altLang="en-US"/>
          </a:p>
        </p:txBody>
      </p:sp>
      <p:sp>
        <p:nvSpPr>
          <p:cNvPr id="116739" name="Rectangle 2">
            <a:extLst>
              <a:ext uri="{FF2B5EF4-FFF2-40B4-BE49-F238E27FC236}">
                <a16:creationId xmlns:a16="http://schemas.microsoft.com/office/drawing/2014/main" id="{50F7C9FC-C8DD-4DD0-839C-5CE984E99C2A}"/>
              </a:ext>
            </a:extLst>
          </p:cNvPr>
          <p:cNvSpPr>
            <a:spLocks noChangeArrowheads="1" noTextEdit="1"/>
          </p:cNvSpPr>
          <p:nvPr>
            <p:ph type="sldImg"/>
          </p:nvPr>
        </p:nvSpPr>
        <p:spPr>
          <a:ln/>
        </p:spPr>
      </p:sp>
      <p:sp>
        <p:nvSpPr>
          <p:cNvPr id="116740" name="Rectangle 3">
            <a:extLst>
              <a:ext uri="{FF2B5EF4-FFF2-40B4-BE49-F238E27FC236}">
                <a16:creationId xmlns:a16="http://schemas.microsoft.com/office/drawing/2014/main" id="{559FAEA1-6E5A-4EB5-89A1-0895F4DE2F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01495753-2FC0-4F21-B85A-789088E657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77BF518-93E6-4F61-8E20-621E911BDBBC}" type="slidenum">
              <a:rPr lang="en-US" altLang="en-US"/>
              <a:pPr>
                <a:spcBef>
                  <a:spcPct val="0"/>
                </a:spcBef>
              </a:pPr>
              <a:t>60</a:t>
            </a:fld>
            <a:endParaRPr lang="en-US" altLang="en-US"/>
          </a:p>
        </p:txBody>
      </p:sp>
      <p:sp>
        <p:nvSpPr>
          <p:cNvPr id="118787" name="Rectangle 2">
            <a:extLst>
              <a:ext uri="{FF2B5EF4-FFF2-40B4-BE49-F238E27FC236}">
                <a16:creationId xmlns:a16="http://schemas.microsoft.com/office/drawing/2014/main" id="{7D94D8B5-3314-499A-9F2A-A08E1E5F7C1D}"/>
              </a:ext>
            </a:extLst>
          </p:cNvPr>
          <p:cNvSpPr>
            <a:spLocks noChangeArrowheads="1" noTextEdit="1"/>
          </p:cNvSpPr>
          <p:nvPr>
            <p:ph type="sldImg"/>
          </p:nvPr>
        </p:nvSpPr>
        <p:spPr>
          <a:solidFill>
            <a:srgbClr val="FFFFFF"/>
          </a:solidFill>
          <a:ln/>
        </p:spPr>
      </p:sp>
      <p:sp>
        <p:nvSpPr>
          <p:cNvPr id="118788" name="Rectangle 3">
            <a:extLst>
              <a:ext uri="{FF2B5EF4-FFF2-40B4-BE49-F238E27FC236}">
                <a16:creationId xmlns:a16="http://schemas.microsoft.com/office/drawing/2014/main" id="{4A8D6767-63A9-4450-86D0-F1F41106ECD8}"/>
              </a:ext>
            </a:extLst>
          </p:cNvPr>
          <p:cNvSpPr>
            <a:spLocks noChangeArrowheads="1"/>
          </p:cNvSpPr>
          <p:nvPr>
            <p:ph type="body" idx="1"/>
          </p:nvPr>
        </p:nvSpPr>
        <p:spPr>
          <a:solidFill>
            <a:srgbClr val="FFFFFF"/>
          </a:solidFill>
          <a:ln>
            <a:solidFill>
              <a:srgbClr val="000000"/>
            </a:solidFill>
          </a:ln>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38844DC0-8AF3-4D02-AF54-C99FA5A896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630D9DF-A380-4C42-AA74-C48A54EA3E37}" type="slidenum">
              <a:rPr lang="en-US" altLang="en-US"/>
              <a:pPr>
                <a:spcBef>
                  <a:spcPct val="0"/>
                </a:spcBef>
              </a:pPr>
              <a:t>61</a:t>
            </a:fld>
            <a:endParaRPr lang="en-US" altLang="en-US"/>
          </a:p>
        </p:txBody>
      </p:sp>
      <p:sp>
        <p:nvSpPr>
          <p:cNvPr id="120835" name="Rectangle 2">
            <a:extLst>
              <a:ext uri="{FF2B5EF4-FFF2-40B4-BE49-F238E27FC236}">
                <a16:creationId xmlns:a16="http://schemas.microsoft.com/office/drawing/2014/main" id="{268FBF8D-D5B1-407C-AF4A-82283737481B}"/>
              </a:ext>
            </a:extLst>
          </p:cNvPr>
          <p:cNvSpPr>
            <a:spLocks noChangeArrowheads="1" noTextEdit="1"/>
          </p:cNvSpPr>
          <p:nvPr>
            <p:ph type="sldImg"/>
          </p:nvPr>
        </p:nvSpPr>
        <p:spPr>
          <a:solidFill>
            <a:srgbClr val="FFFFFF"/>
          </a:solidFill>
          <a:ln/>
        </p:spPr>
      </p:sp>
      <p:sp>
        <p:nvSpPr>
          <p:cNvPr id="120836" name="Rectangle 3">
            <a:extLst>
              <a:ext uri="{FF2B5EF4-FFF2-40B4-BE49-F238E27FC236}">
                <a16:creationId xmlns:a16="http://schemas.microsoft.com/office/drawing/2014/main" id="{30537517-F294-47A2-83AC-5A8FA4D497A9}"/>
              </a:ext>
            </a:extLst>
          </p:cNvPr>
          <p:cNvSpPr>
            <a:spLocks noChangeArrowheads="1"/>
          </p:cNvSpPr>
          <p:nvPr>
            <p:ph type="body" idx="1"/>
          </p:nvPr>
        </p:nvSpPr>
        <p:spPr>
          <a:solidFill>
            <a:srgbClr val="FFFFFF"/>
          </a:solidFill>
          <a:ln>
            <a:solidFill>
              <a:srgbClr val="000000"/>
            </a:solidFill>
          </a:ln>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8D259078-E835-497D-B885-134706361D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11FF5C3-2145-4C24-96A1-31743046448D}" type="slidenum">
              <a:rPr lang="en-US" altLang="en-US"/>
              <a:pPr>
                <a:spcBef>
                  <a:spcPct val="0"/>
                </a:spcBef>
              </a:pPr>
              <a:t>62</a:t>
            </a:fld>
            <a:endParaRPr lang="en-US" altLang="en-US"/>
          </a:p>
        </p:txBody>
      </p:sp>
      <p:sp>
        <p:nvSpPr>
          <p:cNvPr id="122883" name="Rectangle 2">
            <a:extLst>
              <a:ext uri="{FF2B5EF4-FFF2-40B4-BE49-F238E27FC236}">
                <a16:creationId xmlns:a16="http://schemas.microsoft.com/office/drawing/2014/main" id="{89AC7D53-4CB2-47E3-A8F4-5A2B1087EE97}"/>
              </a:ext>
            </a:extLst>
          </p:cNvPr>
          <p:cNvSpPr>
            <a:spLocks noChangeArrowheads="1" noTextEdit="1"/>
          </p:cNvSpPr>
          <p:nvPr>
            <p:ph type="sldImg"/>
          </p:nvPr>
        </p:nvSpPr>
        <p:spPr>
          <a:solidFill>
            <a:srgbClr val="FFFFFF"/>
          </a:solidFill>
          <a:ln/>
        </p:spPr>
      </p:sp>
      <p:sp>
        <p:nvSpPr>
          <p:cNvPr id="122884" name="Rectangle 3">
            <a:extLst>
              <a:ext uri="{FF2B5EF4-FFF2-40B4-BE49-F238E27FC236}">
                <a16:creationId xmlns:a16="http://schemas.microsoft.com/office/drawing/2014/main" id="{B56C801F-57DE-4E2D-A3E1-BF22BC921AA6}"/>
              </a:ext>
            </a:extLst>
          </p:cNvPr>
          <p:cNvSpPr>
            <a:spLocks noChangeArrowheads="1"/>
          </p:cNvSpPr>
          <p:nvPr>
            <p:ph type="body" idx="1"/>
          </p:nvPr>
        </p:nvSpPr>
        <p:spPr>
          <a:solidFill>
            <a:srgbClr val="FFFFFF"/>
          </a:solidFill>
          <a:ln>
            <a:solidFill>
              <a:srgbClr val="000000"/>
            </a:solidFill>
          </a:ln>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B42E8D04-44A0-4588-9C9D-0BC31638B3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1B69589-492D-4DF4-AC0F-C568BEE1117D}" type="slidenum">
              <a:rPr lang="en-US" altLang="en-US"/>
              <a:pPr>
                <a:spcBef>
                  <a:spcPct val="0"/>
                </a:spcBef>
              </a:pPr>
              <a:t>63</a:t>
            </a:fld>
            <a:endParaRPr lang="en-US" altLang="en-US"/>
          </a:p>
        </p:txBody>
      </p:sp>
      <p:sp>
        <p:nvSpPr>
          <p:cNvPr id="124931" name="Rectangle 2">
            <a:extLst>
              <a:ext uri="{FF2B5EF4-FFF2-40B4-BE49-F238E27FC236}">
                <a16:creationId xmlns:a16="http://schemas.microsoft.com/office/drawing/2014/main" id="{EC20A036-FBAE-48FD-97DF-1C494D1FBD2A}"/>
              </a:ext>
            </a:extLst>
          </p:cNvPr>
          <p:cNvSpPr>
            <a:spLocks noChangeArrowheads="1" noTextEdit="1"/>
          </p:cNvSpPr>
          <p:nvPr>
            <p:ph type="sldImg"/>
          </p:nvPr>
        </p:nvSpPr>
        <p:spPr>
          <a:ln/>
        </p:spPr>
      </p:sp>
      <p:sp>
        <p:nvSpPr>
          <p:cNvPr id="124932" name="Rectangle 3">
            <a:extLst>
              <a:ext uri="{FF2B5EF4-FFF2-40B4-BE49-F238E27FC236}">
                <a16:creationId xmlns:a16="http://schemas.microsoft.com/office/drawing/2014/main" id="{9D24202E-6BA5-45C2-AE1F-F70C4DE033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25930758-2B83-41C5-9125-4C2C52DBAA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B47506A-B704-40FA-A376-0D154D23103E}" type="slidenum">
              <a:rPr lang="en-US" altLang="en-US"/>
              <a:pPr>
                <a:spcBef>
                  <a:spcPct val="0"/>
                </a:spcBef>
              </a:pPr>
              <a:t>64</a:t>
            </a:fld>
            <a:endParaRPr lang="en-US" altLang="en-US"/>
          </a:p>
        </p:txBody>
      </p:sp>
      <p:sp>
        <p:nvSpPr>
          <p:cNvPr id="126979" name="Rectangle 2">
            <a:extLst>
              <a:ext uri="{FF2B5EF4-FFF2-40B4-BE49-F238E27FC236}">
                <a16:creationId xmlns:a16="http://schemas.microsoft.com/office/drawing/2014/main" id="{7750E741-C57F-4087-8BEC-9D8F673E92D9}"/>
              </a:ext>
            </a:extLst>
          </p:cNvPr>
          <p:cNvSpPr>
            <a:spLocks noChangeArrowheads="1" noTextEdit="1"/>
          </p:cNvSpPr>
          <p:nvPr>
            <p:ph type="sldImg"/>
          </p:nvPr>
        </p:nvSpPr>
        <p:spPr>
          <a:ln/>
        </p:spPr>
      </p:sp>
      <p:sp>
        <p:nvSpPr>
          <p:cNvPr id="126980" name="Rectangle 3">
            <a:extLst>
              <a:ext uri="{FF2B5EF4-FFF2-40B4-BE49-F238E27FC236}">
                <a16:creationId xmlns:a16="http://schemas.microsoft.com/office/drawing/2014/main" id="{C63319ED-825B-461F-A9C9-AEEEAAD049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822C9600-D793-4951-9B81-C5B4A28F50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1BE543C-92F7-4D5D-AC62-FFABF10FC78F}" type="slidenum">
              <a:rPr lang="en-US" altLang="en-US"/>
              <a:pPr>
                <a:spcBef>
                  <a:spcPct val="0"/>
                </a:spcBef>
              </a:pPr>
              <a:t>65</a:t>
            </a:fld>
            <a:endParaRPr lang="en-US" altLang="en-US"/>
          </a:p>
        </p:txBody>
      </p:sp>
      <p:sp>
        <p:nvSpPr>
          <p:cNvPr id="129027" name="Rectangle 2">
            <a:extLst>
              <a:ext uri="{FF2B5EF4-FFF2-40B4-BE49-F238E27FC236}">
                <a16:creationId xmlns:a16="http://schemas.microsoft.com/office/drawing/2014/main" id="{279A5E2B-8A04-4872-936E-BC60C82BAF4D}"/>
              </a:ext>
            </a:extLst>
          </p:cNvPr>
          <p:cNvSpPr>
            <a:spLocks noChangeArrowheads="1" noTextEdit="1"/>
          </p:cNvSpPr>
          <p:nvPr>
            <p:ph type="sldImg"/>
          </p:nvPr>
        </p:nvSpPr>
        <p:spPr>
          <a:solidFill>
            <a:srgbClr val="FFFFFF"/>
          </a:solidFill>
          <a:ln/>
        </p:spPr>
      </p:sp>
      <p:sp>
        <p:nvSpPr>
          <p:cNvPr id="129028" name="Rectangle 3">
            <a:extLst>
              <a:ext uri="{FF2B5EF4-FFF2-40B4-BE49-F238E27FC236}">
                <a16:creationId xmlns:a16="http://schemas.microsoft.com/office/drawing/2014/main" id="{EE4E213A-EFD8-4C1F-88EC-AD33F0E35D09}"/>
              </a:ext>
            </a:extLst>
          </p:cNvPr>
          <p:cNvSpPr>
            <a:spLocks noChangeArrowheads="1"/>
          </p:cNvSpPr>
          <p:nvPr>
            <p:ph type="body" idx="1"/>
          </p:nvPr>
        </p:nvSpPr>
        <p:spPr>
          <a:solidFill>
            <a:srgbClr val="FFFFFF"/>
          </a:solidFill>
          <a:ln>
            <a:solidFill>
              <a:srgbClr val="000000"/>
            </a:solidFill>
          </a:ln>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609EF2D9-F18C-447D-8D24-14574D51B9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093BBA-6658-42BF-9CB1-385C25A3CC8D}" type="slidenum">
              <a:rPr lang="en-US" altLang="en-US"/>
              <a:pPr>
                <a:spcBef>
                  <a:spcPct val="0"/>
                </a:spcBef>
              </a:pPr>
              <a:t>66</a:t>
            </a:fld>
            <a:endParaRPr lang="en-US" altLang="en-US"/>
          </a:p>
        </p:txBody>
      </p:sp>
      <p:sp>
        <p:nvSpPr>
          <p:cNvPr id="131075" name="Rectangle 2">
            <a:extLst>
              <a:ext uri="{FF2B5EF4-FFF2-40B4-BE49-F238E27FC236}">
                <a16:creationId xmlns:a16="http://schemas.microsoft.com/office/drawing/2014/main" id="{70858FDA-AC03-472E-94B4-58F5EFB8D302}"/>
              </a:ext>
            </a:extLst>
          </p:cNvPr>
          <p:cNvSpPr>
            <a:spLocks noChangeArrowheads="1" noTextEdit="1"/>
          </p:cNvSpPr>
          <p:nvPr>
            <p:ph type="sldImg"/>
          </p:nvPr>
        </p:nvSpPr>
        <p:spPr>
          <a:ln/>
        </p:spPr>
      </p:sp>
      <p:sp>
        <p:nvSpPr>
          <p:cNvPr id="131076" name="Rectangle 3">
            <a:extLst>
              <a:ext uri="{FF2B5EF4-FFF2-40B4-BE49-F238E27FC236}">
                <a16:creationId xmlns:a16="http://schemas.microsoft.com/office/drawing/2014/main" id="{225CEB25-31A9-4303-8355-603A528054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EDC18115-D564-4391-9667-E3C114CFE9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486FE85-F457-483A-85C8-F1AA47E3EFA0}" type="slidenum">
              <a:rPr lang="en-US" altLang="en-US"/>
              <a:pPr>
                <a:spcBef>
                  <a:spcPct val="0"/>
                </a:spcBef>
              </a:pPr>
              <a:t>67</a:t>
            </a:fld>
            <a:endParaRPr lang="en-US" altLang="en-US"/>
          </a:p>
        </p:txBody>
      </p:sp>
      <p:sp>
        <p:nvSpPr>
          <p:cNvPr id="133123" name="Rectangle 2">
            <a:extLst>
              <a:ext uri="{FF2B5EF4-FFF2-40B4-BE49-F238E27FC236}">
                <a16:creationId xmlns:a16="http://schemas.microsoft.com/office/drawing/2014/main" id="{B3991165-31B5-47A0-865C-C67F8675D483}"/>
              </a:ext>
            </a:extLst>
          </p:cNvPr>
          <p:cNvSpPr>
            <a:spLocks noChangeArrowheads="1" noTextEdit="1"/>
          </p:cNvSpPr>
          <p:nvPr>
            <p:ph type="sldImg"/>
          </p:nvPr>
        </p:nvSpPr>
        <p:spPr>
          <a:ln/>
        </p:spPr>
      </p:sp>
      <p:sp>
        <p:nvSpPr>
          <p:cNvPr id="133124" name="Rectangle 3">
            <a:extLst>
              <a:ext uri="{FF2B5EF4-FFF2-40B4-BE49-F238E27FC236}">
                <a16:creationId xmlns:a16="http://schemas.microsoft.com/office/drawing/2014/main" id="{73920B9E-AC2A-4DF0-B04D-609F4153B3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29093BBE-91BD-4AAC-B3D6-B7D1E7C710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66348EB-6DF2-4D1D-8F28-A8F94E370E57}" type="slidenum">
              <a:rPr lang="en-US" altLang="en-US"/>
              <a:pPr>
                <a:spcBef>
                  <a:spcPct val="0"/>
                </a:spcBef>
              </a:pPr>
              <a:t>8</a:t>
            </a:fld>
            <a:endParaRPr lang="en-US" altLang="en-US"/>
          </a:p>
        </p:txBody>
      </p:sp>
      <p:sp>
        <p:nvSpPr>
          <p:cNvPr id="18435" name="Rectangle 2">
            <a:extLst>
              <a:ext uri="{FF2B5EF4-FFF2-40B4-BE49-F238E27FC236}">
                <a16:creationId xmlns:a16="http://schemas.microsoft.com/office/drawing/2014/main" id="{C2E5BADF-D1D6-426A-BDEF-1E89B396A2AA}"/>
              </a:ext>
            </a:extLst>
          </p:cNvPr>
          <p:cNvSpPr>
            <a:spLocks noChangeArrowheads="1" noTextEdit="1"/>
          </p:cNvSpPr>
          <p:nvPr>
            <p:ph type="sldImg"/>
          </p:nvPr>
        </p:nvSpPr>
        <p:spPr>
          <a:ln/>
        </p:spPr>
      </p:sp>
      <p:sp>
        <p:nvSpPr>
          <p:cNvPr id="18436" name="Rectangle 3">
            <a:extLst>
              <a:ext uri="{FF2B5EF4-FFF2-40B4-BE49-F238E27FC236}">
                <a16:creationId xmlns:a16="http://schemas.microsoft.com/office/drawing/2014/main" id="{234E0B9D-BFAF-4AAC-A661-4A2BBEEB91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A50AF124-A47F-4059-8181-3AE7747613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775965E-EE3F-428F-8C14-7DA0417E89F6}" type="slidenum">
              <a:rPr lang="en-US" altLang="en-US"/>
              <a:pPr>
                <a:spcBef>
                  <a:spcPct val="0"/>
                </a:spcBef>
              </a:pPr>
              <a:t>68</a:t>
            </a:fld>
            <a:endParaRPr lang="en-US" altLang="en-US"/>
          </a:p>
        </p:txBody>
      </p:sp>
      <p:sp>
        <p:nvSpPr>
          <p:cNvPr id="135171" name="Rectangle 2">
            <a:extLst>
              <a:ext uri="{FF2B5EF4-FFF2-40B4-BE49-F238E27FC236}">
                <a16:creationId xmlns:a16="http://schemas.microsoft.com/office/drawing/2014/main" id="{FBC01BE9-29DA-4E06-B6AF-10ADA797DCE1}"/>
              </a:ext>
            </a:extLst>
          </p:cNvPr>
          <p:cNvSpPr>
            <a:spLocks noChangeArrowheads="1" noTextEdit="1"/>
          </p:cNvSpPr>
          <p:nvPr>
            <p:ph type="sldImg"/>
          </p:nvPr>
        </p:nvSpPr>
        <p:spPr>
          <a:ln/>
        </p:spPr>
      </p:sp>
      <p:sp>
        <p:nvSpPr>
          <p:cNvPr id="135172" name="Rectangle 3">
            <a:extLst>
              <a:ext uri="{FF2B5EF4-FFF2-40B4-BE49-F238E27FC236}">
                <a16:creationId xmlns:a16="http://schemas.microsoft.com/office/drawing/2014/main" id="{634E57EF-ABA6-48A4-84C3-0973A3C36B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EDA2FB65-7BBE-497A-9D4D-A79D2E4F3E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D343BC7-A53C-4929-B46D-274D23C72D6A}" type="slidenum">
              <a:rPr lang="en-US" altLang="en-US"/>
              <a:pPr>
                <a:spcBef>
                  <a:spcPct val="0"/>
                </a:spcBef>
              </a:pPr>
              <a:t>69</a:t>
            </a:fld>
            <a:endParaRPr lang="en-US" altLang="en-US"/>
          </a:p>
        </p:txBody>
      </p:sp>
      <p:sp>
        <p:nvSpPr>
          <p:cNvPr id="137219" name="Rectangle 2">
            <a:extLst>
              <a:ext uri="{FF2B5EF4-FFF2-40B4-BE49-F238E27FC236}">
                <a16:creationId xmlns:a16="http://schemas.microsoft.com/office/drawing/2014/main" id="{9C5F93A5-0D39-4361-B1DA-139956B4BE95}"/>
              </a:ext>
            </a:extLst>
          </p:cNvPr>
          <p:cNvSpPr>
            <a:spLocks noChangeArrowheads="1" noTextEdit="1"/>
          </p:cNvSpPr>
          <p:nvPr>
            <p:ph type="sldImg"/>
          </p:nvPr>
        </p:nvSpPr>
        <p:spPr>
          <a:ln/>
        </p:spPr>
      </p:sp>
      <p:sp>
        <p:nvSpPr>
          <p:cNvPr id="137220" name="Rectangle 3">
            <a:extLst>
              <a:ext uri="{FF2B5EF4-FFF2-40B4-BE49-F238E27FC236}">
                <a16:creationId xmlns:a16="http://schemas.microsoft.com/office/drawing/2014/main" id="{4DFA5A3C-E02C-4563-8D5F-98CD7659FF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A2C2F54-D934-4A47-A0B8-A442C977D1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53A8BF1-1A52-4EF2-B1AA-49FCF85962DE}" type="slidenum">
              <a:rPr lang="en-US" altLang="en-US"/>
              <a:pPr>
                <a:spcBef>
                  <a:spcPct val="0"/>
                </a:spcBef>
              </a:pPr>
              <a:t>9</a:t>
            </a:fld>
            <a:endParaRPr lang="en-US" altLang="en-US"/>
          </a:p>
        </p:txBody>
      </p:sp>
      <p:sp>
        <p:nvSpPr>
          <p:cNvPr id="20483" name="Rectangle 2">
            <a:extLst>
              <a:ext uri="{FF2B5EF4-FFF2-40B4-BE49-F238E27FC236}">
                <a16:creationId xmlns:a16="http://schemas.microsoft.com/office/drawing/2014/main" id="{8D0C7444-0A27-42C2-87C0-0CF7F7257F55}"/>
              </a:ext>
            </a:extLst>
          </p:cNvPr>
          <p:cNvSpPr>
            <a:spLocks noChangeArrowheads="1" noTextEdit="1"/>
          </p:cNvSpPr>
          <p:nvPr>
            <p:ph type="sldImg"/>
          </p:nvPr>
        </p:nvSpPr>
        <p:spPr>
          <a:ln/>
        </p:spPr>
      </p:sp>
      <p:sp>
        <p:nvSpPr>
          <p:cNvPr id="20484" name="Rectangle 3">
            <a:extLst>
              <a:ext uri="{FF2B5EF4-FFF2-40B4-BE49-F238E27FC236}">
                <a16:creationId xmlns:a16="http://schemas.microsoft.com/office/drawing/2014/main" id="{EE9E21D0-748C-41BF-B2FD-28FAFE2D22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EAD50166-6662-4F6C-9FC3-AA7563AAAB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688B349-EB63-4AAD-85EF-F8FC87101AAB}" type="slidenum">
              <a:rPr lang="en-US" altLang="en-US"/>
              <a:pPr>
                <a:spcBef>
                  <a:spcPct val="0"/>
                </a:spcBef>
              </a:pPr>
              <a:t>10</a:t>
            </a:fld>
            <a:endParaRPr lang="en-US" altLang="en-US"/>
          </a:p>
        </p:txBody>
      </p:sp>
      <p:sp>
        <p:nvSpPr>
          <p:cNvPr id="22531" name="Rectangle 2">
            <a:extLst>
              <a:ext uri="{FF2B5EF4-FFF2-40B4-BE49-F238E27FC236}">
                <a16:creationId xmlns:a16="http://schemas.microsoft.com/office/drawing/2014/main" id="{EB540639-AF81-405C-8EA5-FDE2BD5A380B}"/>
              </a:ext>
            </a:extLst>
          </p:cNvPr>
          <p:cNvSpPr>
            <a:spLocks noChangeArrowheads="1" noTextEdit="1"/>
          </p:cNvSpPr>
          <p:nvPr>
            <p:ph type="sldImg"/>
          </p:nvPr>
        </p:nvSpPr>
        <p:spPr>
          <a:ln/>
        </p:spPr>
      </p:sp>
      <p:sp>
        <p:nvSpPr>
          <p:cNvPr id="22532" name="Rectangle 3">
            <a:extLst>
              <a:ext uri="{FF2B5EF4-FFF2-40B4-BE49-F238E27FC236}">
                <a16:creationId xmlns:a16="http://schemas.microsoft.com/office/drawing/2014/main" id="{7AE9A757-A140-4D57-A4AB-8FB9D5FF9E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98ED2CF-4503-4C87-A060-5419063EBB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EC52DD2-3CA0-4349-94C4-C484F6C12B3D}" type="slidenum">
              <a:rPr lang="en-US" altLang="en-US"/>
              <a:pPr>
                <a:spcBef>
                  <a:spcPct val="0"/>
                </a:spcBef>
              </a:pPr>
              <a:t>11</a:t>
            </a:fld>
            <a:endParaRPr lang="en-US" altLang="en-US"/>
          </a:p>
        </p:txBody>
      </p:sp>
      <p:sp>
        <p:nvSpPr>
          <p:cNvPr id="24579" name="Rectangle 2">
            <a:extLst>
              <a:ext uri="{FF2B5EF4-FFF2-40B4-BE49-F238E27FC236}">
                <a16:creationId xmlns:a16="http://schemas.microsoft.com/office/drawing/2014/main" id="{B95C9AA1-58F8-422F-97D9-02426A7ED571}"/>
              </a:ext>
            </a:extLst>
          </p:cNvPr>
          <p:cNvSpPr>
            <a:spLocks noChangeArrowheads="1" noTextEdit="1"/>
          </p:cNvSpPr>
          <p:nvPr>
            <p:ph type="sldImg"/>
          </p:nvPr>
        </p:nvSpPr>
        <p:spPr>
          <a:ln/>
        </p:spPr>
      </p:sp>
      <p:sp>
        <p:nvSpPr>
          <p:cNvPr id="24580" name="Rectangle 3">
            <a:extLst>
              <a:ext uri="{FF2B5EF4-FFF2-40B4-BE49-F238E27FC236}">
                <a16:creationId xmlns:a16="http://schemas.microsoft.com/office/drawing/2014/main" id="{1470C548-BFEF-40A9-BE62-5369DD89A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79930FFD-8A8F-4777-830E-C7B54FA72461}"/>
              </a:ext>
            </a:extLst>
          </p:cNvPr>
          <p:cNvGrpSpPr>
            <a:grpSpLocks/>
          </p:cNvGrpSpPr>
          <p:nvPr/>
        </p:nvGrpSpPr>
        <p:grpSpPr bwMode="auto">
          <a:xfrm>
            <a:off x="0" y="-14288"/>
            <a:ext cx="9155113" cy="6884988"/>
            <a:chOff x="0" y="-9"/>
            <a:chExt cx="5767" cy="4337"/>
          </a:xfrm>
        </p:grpSpPr>
        <p:sp>
          <p:nvSpPr>
            <p:cNvPr id="5" name="Freeform 3">
              <a:extLst>
                <a:ext uri="{FF2B5EF4-FFF2-40B4-BE49-F238E27FC236}">
                  <a16:creationId xmlns:a16="http://schemas.microsoft.com/office/drawing/2014/main" id="{0AE41387-97A4-4A22-8F28-CFDC0805EED3}"/>
                </a:ext>
              </a:extLst>
            </p:cNvPr>
            <p:cNvSpPr>
              <a:spLocks/>
            </p:cNvSpPr>
            <p:nvPr/>
          </p:nvSpPr>
          <p:spPr bwMode="hidden">
            <a:xfrm>
              <a:off x="1632" y="-5"/>
              <a:ext cx="1737" cy="4333"/>
            </a:xfrm>
            <a:custGeom>
              <a:avLst/>
              <a:gdLst>
                <a:gd name="T0" fmla="*/ 494 w 1737"/>
                <a:gd name="T1" fmla="*/ 4575 h 4320"/>
                <a:gd name="T2" fmla="*/ 1737 w 1737"/>
                <a:gd name="T3" fmla="*/ 4587 h 4320"/>
                <a:gd name="T4" fmla="*/ 524 w 1737"/>
                <a:gd name="T5" fmla="*/ 0 h 4320"/>
                <a:gd name="T6" fmla="*/ 0 w 1737"/>
                <a:gd name="T7" fmla="*/ 7 h 4320"/>
                <a:gd name="T8" fmla="*/ 494 w 1737"/>
                <a:gd name="T9" fmla="*/ 4575 h 4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7" h="4320">
                  <a:moveTo>
                    <a:pt x="494" y="4309"/>
                  </a:moveTo>
                  <a:lnTo>
                    <a:pt x="1737" y="4320"/>
                  </a:lnTo>
                  <a:lnTo>
                    <a:pt x="524" y="0"/>
                  </a:lnTo>
                  <a:lnTo>
                    <a:pt x="0" y="7"/>
                  </a:lnTo>
                  <a:lnTo>
                    <a:pt x="494" y="4309"/>
                  </a:lnTo>
                  <a:close/>
                </a:path>
              </a:pathLst>
            </a:custGeom>
            <a:gradFill rotWithShape="0">
              <a:gsLst>
                <a:gs pos="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 name="Freeform 4">
              <a:extLst>
                <a:ext uri="{FF2B5EF4-FFF2-40B4-BE49-F238E27FC236}">
                  <a16:creationId xmlns:a16="http://schemas.microsoft.com/office/drawing/2014/main" id="{7187BDB7-9EDD-4F3C-A116-D27CCD9FF5A1}"/>
                </a:ext>
              </a:extLst>
            </p:cNvPr>
            <p:cNvSpPr>
              <a:spLocks/>
            </p:cNvSpPr>
            <p:nvPr/>
          </p:nvSpPr>
          <p:spPr bwMode="hidden">
            <a:xfrm>
              <a:off x="0" y="-7"/>
              <a:ext cx="1737" cy="4329"/>
            </a:xfrm>
            <a:custGeom>
              <a:avLst/>
              <a:gdLst>
                <a:gd name="T0" fmla="*/ 494 w 1737"/>
                <a:gd name="T1" fmla="*/ 4489 h 4320"/>
                <a:gd name="T2" fmla="*/ 1737 w 1737"/>
                <a:gd name="T3" fmla="*/ 4500 h 4320"/>
                <a:gd name="T4" fmla="*/ 524 w 1737"/>
                <a:gd name="T5" fmla="*/ 0 h 4320"/>
                <a:gd name="T6" fmla="*/ 0 w 1737"/>
                <a:gd name="T7" fmla="*/ 7 h 4320"/>
                <a:gd name="T8" fmla="*/ 494 w 1737"/>
                <a:gd name="T9" fmla="*/ 4489 h 4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7" h="4320">
                  <a:moveTo>
                    <a:pt x="494" y="4309"/>
                  </a:moveTo>
                  <a:lnTo>
                    <a:pt x="1737" y="4320"/>
                  </a:lnTo>
                  <a:lnTo>
                    <a:pt x="524" y="0"/>
                  </a:lnTo>
                  <a:lnTo>
                    <a:pt x="0" y="7"/>
                  </a:lnTo>
                  <a:lnTo>
                    <a:pt x="494" y="4309"/>
                  </a:lnTo>
                  <a:close/>
                </a:path>
              </a:pathLst>
            </a:custGeom>
            <a:gradFill rotWithShape="0">
              <a:gsLst>
                <a:gs pos="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 name="Freeform 5">
              <a:extLst>
                <a:ext uri="{FF2B5EF4-FFF2-40B4-BE49-F238E27FC236}">
                  <a16:creationId xmlns:a16="http://schemas.microsoft.com/office/drawing/2014/main" id="{B3AC071D-B0D2-4734-A6CB-AF638F1A75BC}"/>
                </a:ext>
              </a:extLst>
            </p:cNvPr>
            <p:cNvSpPr>
              <a:spLocks/>
            </p:cNvSpPr>
            <p:nvPr/>
          </p:nvSpPr>
          <p:spPr bwMode="hidden">
            <a:xfrm>
              <a:off x="3744" y="-4"/>
              <a:ext cx="1739" cy="4330"/>
            </a:xfrm>
            <a:custGeom>
              <a:avLst/>
              <a:gdLst>
                <a:gd name="T0" fmla="*/ 494 w 1739"/>
                <a:gd name="T1" fmla="*/ 2926 h 4420"/>
                <a:gd name="T2" fmla="*/ 1739 w 1739"/>
                <a:gd name="T3" fmla="*/ 2930 h 4420"/>
                <a:gd name="T4" fmla="*/ 524 w 1739"/>
                <a:gd name="T5" fmla="*/ 0 h 4420"/>
                <a:gd name="T6" fmla="*/ 0 w 1739"/>
                <a:gd name="T7" fmla="*/ 7 h 4420"/>
                <a:gd name="T8" fmla="*/ 494 w 1739"/>
                <a:gd name="T9" fmla="*/ 2926 h 44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9" h="4420">
                  <a:moveTo>
                    <a:pt x="494" y="4415"/>
                  </a:moveTo>
                  <a:lnTo>
                    <a:pt x="1739" y="4420"/>
                  </a:lnTo>
                  <a:lnTo>
                    <a:pt x="524" y="0"/>
                  </a:lnTo>
                  <a:lnTo>
                    <a:pt x="0" y="7"/>
                  </a:lnTo>
                  <a:lnTo>
                    <a:pt x="494" y="4415"/>
                  </a:lnTo>
                  <a:close/>
                </a:path>
              </a:pathLst>
            </a:custGeom>
            <a:gradFill rotWithShape="0">
              <a:gsLst>
                <a:gs pos="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 name="Freeform 6">
              <a:extLst>
                <a:ext uri="{FF2B5EF4-FFF2-40B4-BE49-F238E27FC236}">
                  <a16:creationId xmlns:a16="http://schemas.microsoft.com/office/drawing/2014/main" id="{EA9C377D-78A7-42C4-A024-BCAB63AF2A7C}"/>
                </a:ext>
              </a:extLst>
            </p:cNvPr>
            <p:cNvSpPr>
              <a:spLocks/>
            </p:cNvSpPr>
            <p:nvPr/>
          </p:nvSpPr>
          <p:spPr bwMode="hidden">
            <a:xfrm>
              <a:off x="1920" y="-9"/>
              <a:ext cx="2080" cy="4324"/>
            </a:xfrm>
            <a:custGeom>
              <a:avLst/>
              <a:gdLst>
                <a:gd name="T0" fmla="*/ 0 w 2080"/>
                <a:gd name="T1" fmla="*/ 7 h 4338"/>
                <a:gd name="T2" fmla="*/ 1870 w 2080"/>
                <a:gd name="T3" fmla="*/ 4066 h 4338"/>
                <a:gd name="T4" fmla="*/ 2080 w 2080"/>
                <a:gd name="T5" fmla="*/ 4066 h 4338"/>
                <a:gd name="T6" fmla="*/ 1033 w 2080"/>
                <a:gd name="T7" fmla="*/ 0 h 4338"/>
                <a:gd name="T8" fmla="*/ 0 w 2080"/>
                <a:gd name="T9" fmla="*/ 7 h 43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0" h="4338">
                  <a:moveTo>
                    <a:pt x="0" y="7"/>
                  </a:moveTo>
                  <a:lnTo>
                    <a:pt x="1870" y="4338"/>
                  </a:lnTo>
                  <a:lnTo>
                    <a:pt x="2080" y="4338"/>
                  </a:lnTo>
                  <a:lnTo>
                    <a:pt x="1033" y="0"/>
                  </a:lnTo>
                  <a:lnTo>
                    <a:pt x="0" y="7"/>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 name="Freeform 7">
              <a:extLst>
                <a:ext uri="{FF2B5EF4-FFF2-40B4-BE49-F238E27FC236}">
                  <a16:creationId xmlns:a16="http://schemas.microsoft.com/office/drawing/2014/main" id="{125A3728-F1E6-4178-8508-9B2F433EA4DF}"/>
                </a:ext>
              </a:extLst>
            </p:cNvPr>
            <p:cNvSpPr>
              <a:spLocks/>
            </p:cNvSpPr>
            <p:nvPr/>
          </p:nvSpPr>
          <p:spPr bwMode="hidden">
            <a:xfrm>
              <a:off x="117" y="97"/>
              <a:ext cx="3504" cy="1536"/>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bg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10" name="Freeform 8">
              <a:extLst>
                <a:ext uri="{FF2B5EF4-FFF2-40B4-BE49-F238E27FC236}">
                  <a16:creationId xmlns:a16="http://schemas.microsoft.com/office/drawing/2014/main" id="{7D0FDDEC-BEFB-4AE7-895B-E29EABFEAC20}"/>
                </a:ext>
              </a:extLst>
            </p:cNvPr>
            <p:cNvSpPr>
              <a:spLocks/>
            </p:cNvSpPr>
            <p:nvPr/>
          </p:nvSpPr>
          <p:spPr bwMode="hidden">
            <a:xfrm rot="2702961" flipH="1">
              <a:off x="810" y="766"/>
              <a:ext cx="2544" cy="1008"/>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11" name="Freeform 9">
              <a:extLst>
                <a:ext uri="{FF2B5EF4-FFF2-40B4-BE49-F238E27FC236}">
                  <a16:creationId xmlns:a16="http://schemas.microsoft.com/office/drawing/2014/main" id="{557CAE7C-6EDE-4D9A-A1A3-0CD0839EAD1C}"/>
                </a:ext>
              </a:extLst>
            </p:cNvPr>
            <p:cNvSpPr>
              <a:spLocks/>
            </p:cNvSpPr>
            <p:nvPr/>
          </p:nvSpPr>
          <p:spPr bwMode="hidden">
            <a:xfrm>
              <a:off x="83" y="49"/>
              <a:ext cx="3504" cy="1536"/>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12" name="Freeform 10">
              <a:extLst>
                <a:ext uri="{FF2B5EF4-FFF2-40B4-BE49-F238E27FC236}">
                  <a16:creationId xmlns:a16="http://schemas.microsoft.com/office/drawing/2014/main" id="{E570A220-6553-4917-99B9-EE1A6EC2CAED}"/>
                </a:ext>
              </a:extLst>
            </p:cNvPr>
            <p:cNvSpPr>
              <a:spLocks/>
            </p:cNvSpPr>
            <p:nvPr/>
          </p:nvSpPr>
          <p:spPr bwMode="hidden">
            <a:xfrm rot="-2895842">
              <a:off x="-984" y="1041"/>
              <a:ext cx="3504" cy="1536"/>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13" name="Freeform 11">
              <a:extLst>
                <a:ext uri="{FF2B5EF4-FFF2-40B4-BE49-F238E27FC236}">
                  <a16:creationId xmlns:a16="http://schemas.microsoft.com/office/drawing/2014/main" id="{E6EF7854-6AC2-48AC-AB30-95B0E84669FF}"/>
                </a:ext>
              </a:extLst>
            </p:cNvPr>
            <p:cNvSpPr>
              <a:spLocks/>
            </p:cNvSpPr>
            <p:nvPr/>
          </p:nvSpPr>
          <p:spPr bwMode="hidden">
            <a:xfrm rot="-2305141">
              <a:off x="1331" y="913"/>
              <a:ext cx="3594" cy="1735"/>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14" name="Freeform 12">
              <a:extLst>
                <a:ext uri="{FF2B5EF4-FFF2-40B4-BE49-F238E27FC236}">
                  <a16:creationId xmlns:a16="http://schemas.microsoft.com/office/drawing/2014/main" id="{F44A5B3D-853A-439C-A143-8CF0C824241D}"/>
                </a:ext>
              </a:extLst>
            </p:cNvPr>
            <p:cNvSpPr>
              <a:spLocks/>
            </p:cNvSpPr>
            <p:nvPr/>
          </p:nvSpPr>
          <p:spPr bwMode="hidden">
            <a:xfrm rot="2084418" flipH="1">
              <a:off x="1859" y="865"/>
              <a:ext cx="3504" cy="1536"/>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15" name="Freeform 13">
              <a:extLst>
                <a:ext uri="{FF2B5EF4-FFF2-40B4-BE49-F238E27FC236}">
                  <a16:creationId xmlns:a16="http://schemas.microsoft.com/office/drawing/2014/main" id="{AB42B7B6-199C-453F-84AD-E30C97244A5B}"/>
                </a:ext>
              </a:extLst>
            </p:cNvPr>
            <p:cNvSpPr>
              <a:spLocks/>
            </p:cNvSpPr>
            <p:nvPr/>
          </p:nvSpPr>
          <p:spPr bwMode="hidden">
            <a:xfrm>
              <a:off x="4250" y="-7"/>
              <a:ext cx="1089" cy="2285"/>
            </a:xfrm>
            <a:custGeom>
              <a:avLst/>
              <a:gdLst/>
              <a:ahLst/>
              <a:cxnLst>
                <a:cxn ang="0">
                  <a:pos x="0" y="2265"/>
                </a:cxn>
                <a:cxn ang="0">
                  <a:pos x="1030" y="0"/>
                </a:cxn>
                <a:cxn ang="0">
                  <a:pos x="1089" y="0"/>
                </a:cxn>
                <a:cxn ang="0">
                  <a:pos x="37" y="2285"/>
                </a:cxn>
                <a:cxn ang="0">
                  <a:pos x="0" y="2265"/>
                </a:cxn>
              </a:cxnLst>
              <a:rect l="0" t="0" r="r" b="b"/>
              <a:pathLst>
                <a:path w="1089" h="2285">
                  <a:moveTo>
                    <a:pt x="0" y="2265"/>
                  </a:moveTo>
                  <a:cubicBezTo>
                    <a:pt x="438" y="996"/>
                    <a:pt x="865" y="377"/>
                    <a:pt x="1030" y="0"/>
                  </a:cubicBezTo>
                  <a:cubicBezTo>
                    <a:pt x="1030" y="0"/>
                    <a:pt x="1059" y="0"/>
                    <a:pt x="1089" y="0"/>
                  </a:cubicBezTo>
                  <a:cubicBezTo>
                    <a:pt x="565" y="834"/>
                    <a:pt x="181" y="1853"/>
                    <a:pt x="37" y="2285"/>
                  </a:cubicBezTo>
                  <a:cubicBezTo>
                    <a:pt x="37" y="2285"/>
                    <a:pt x="0" y="2265"/>
                    <a:pt x="0" y="2265"/>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16" name="Rectangle 14">
              <a:extLst>
                <a:ext uri="{FF2B5EF4-FFF2-40B4-BE49-F238E27FC236}">
                  <a16:creationId xmlns:a16="http://schemas.microsoft.com/office/drawing/2014/main" id="{C173E975-32E9-405E-A1C9-AF7DE0D4FFAB}"/>
                </a:ext>
              </a:extLst>
            </p:cNvPr>
            <p:cNvSpPr>
              <a:spLocks noChangeArrowheads="1"/>
            </p:cNvSpPr>
            <p:nvPr/>
          </p:nvSpPr>
          <p:spPr bwMode="invGray">
            <a:xfrm>
              <a:off x="0" y="2441"/>
              <a:ext cx="5760" cy="432"/>
            </a:xfrm>
            <a:prstGeom prst="rect">
              <a:avLst/>
            </a:prstGeom>
            <a:gradFill rotWithShape="0">
              <a:gsLst>
                <a:gs pos="0">
                  <a:schemeClr val="bg2"/>
                </a:gs>
                <a:gs pos="100000">
                  <a:schemeClr val="bg1"/>
                </a:gs>
              </a:gsLst>
              <a:lin ang="5400000" scaled="1"/>
            </a:gradFill>
            <a:ln w="9525">
              <a:noFill/>
              <a:miter lim="800000"/>
              <a:headEnd/>
              <a:tailEnd/>
            </a:ln>
            <a:effectLst/>
          </p:spPr>
          <p:txBody>
            <a:bodyPr wrap="none" anchor="ctr"/>
            <a:lstStyle>
              <a:lvl1pPr eaLnBrk="0" hangingPunct="0">
                <a:defRPr sz="2400">
                  <a:solidFill>
                    <a:schemeClr val="tx1"/>
                  </a:solidFill>
                  <a:latin typeface="Times New Roman" pitchFamily="-64" charset="0"/>
                </a:defRPr>
              </a:lvl1pPr>
              <a:lvl2pPr marL="742950" indent="-285750" eaLnBrk="0" hangingPunct="0">
                <a:defRPr sz="2400">
                  <a:solidFill>
                    <a:schemeClr val="tx1"/>
                  </a:solidFill>
                  <a:latin typeface="Times New Roman" pitchFamily="-64" charset="0"/>
                </a:defRPr>
              </a:lvl2pPr>
              <a:lvl3pPr marL="1143000" indent="-228600" eaLnBrk="0" hangingPunct="0">
                <a:defRPr sz="2400">
                  <a:solidFill>
                    <a:schemeClr val="tx1"/>
                  </a:solidFill>
                  <a:latin typeface="Times New Roman" pitchFamily="-64" charset="0"/>
                </a:defRPr>
              </a:lvl3pPr>
              <a:lvl4pPr marL="1600200" indent="-228600" eaLnBrk="0" hangingPunct="0">
                <a:defRPr sz="2400">
                  <a:solidFill>
                    <a:schemeClr val="tx1"/>
                  </a:solidFill>
                  <a:latin typeface="Times New Roman" pitchFamily="-64" charset="0"/>
                </a:defRPr>
              </a:lvl4pPr>
              <a:lvl5pPr marL="2057400" indent="-228600" eaLnBrk="0" hangingPunct="0">
                <a:defRPr sz="2400">
                  <a:solidFill>
                    <a:schemeClr val="tx1"/>
                  </a:solidFill>
                  <a:latin typeface="Times New Roman" pitchFamily="-64" charset="0"/>
                </a:defRPr>
              </a:lvl5pPr>
              <a:lvl6pPr marL="2514600" indent="-228600" eaLnBrk="0" fontAlgn="base" hangingPunct="0">
                <a:spcBef>
                  <a:spcPct val="0"/>
                </a:spcBef>
                <a:spcAft>
                  <a:spcPct val="0"/>
                </a:spcAft>
                <a:defRPr sz="2400">
                  <a:solidFill>
                    <a:schemeClr val="tx1"/>
                  </a:solidFill>
                  <a:latin typeface="Times New Roman" pitchFamily="-64" charset="0"/>
                </a:defRPr>
              </a:lvl6pPr>
              <a:lvl7pPr marL="2971800" indent="-228600" eaLnBrk="0" fontAlgn="base" hangingPunct="0">
                <a:spcBef>
                  <a:spcPct val="0"/>
                </a:spcBef>
                <a:spcAft>
                  <a:spcPct val="0"/>
                </a:spcAft>
                <a:defRPr sz="2400">
                  <a:solidFill>
                    <a:schemeClr val="tx1"/>
                  </a:solidFill>
                  <a:latin typeface="Times New Roman" pitchFamily="-64" charset="0"/>
                </a:defRPr>
              </a:lvl7pPr>
              <a:lvl8pPr marL="3429000" indent="-228600" eaLnBrk="0" fontAlgn="base" hangingPunct="0">
                <a:spcBef>
                  <a:spcPct val="0"/>
                </a:spcBef>
                <a:spcAft>
                  <a:spcPct val="0"/>
                </a:spcAft>
                <a:defRPr sz="2400">
                  <a:solidFill>
                    <a:schemeClr val="tx1"/>
                  </a:solidFill>
                  <a:latin typeface="Times New Roman" pitchFamily="-64" charset="0"/>
                </a:defRPr>
              </a:lvl8pPr>
              <a:lvl9pPr marL="3886200" indent="-228600" eaLnBrk="0" fontAlgn="base" hangingPunct="0">
                <a:spcBef>
                  <a:spcPct val="0"/>
                </a:spcBef>
                <a:spcAft>
                  <a:spcPct val="0"/>
                </a:spcAft>
                <a:defRPr sz="2400">
                  <a:solidFill>
                    <a:schemeClr val="tx1"/>
                  </a:solidFill>
                  <a:latin typeface="Times New Roman" pitchFamily="-64" charset="0"/>
                </a:defRPr>
              </a:lvl9pPr>
            </a:lstStyle>
            <a:p>
              <a:pPr eaLnBrk="1" hangingPunct="1">
                <a:defRPr/>
              </a:pPr>
              <a:endParaRPr lang="en-US" altLang="en-US"/>
            </a:p>
          </p:txBody>
        </p:sp>
        <p:sp>
          <p:nvSpPr>
            <p:cNvPr id="17" name="Freeform 15">
              <a:extLst>
                <a:ext uri="{FF2B5EF4-FFF2-40B4-BE49-F238E27FC236}">
                  <a16:creationId xmlns:a16="http://schemas.microsoft.com/office/drawing/2014/main" id="{98F76251-F1CB-4B9E-BDA5-298EE91A795D}"/>
                </a:ext>
              </a:extLst>
            </p:cNvPr>
            <p:cNvSpPr>
              <a:spLocks/>
            </p:cNvSpPr>
            <p:nvPr/>
          </p:nvSpPr>
          <p:spPr bwMode="invGray">
            <a:xfrm>
              <a:off x="1632" y="2487"/>
              <a:ext cx="1737" cy="382"/>
            </a:xfrm>
            <a:custGeom>
              <a:avLst/>
              <a:gdLst>
                <a:gd name="T0" fmla="*/ 494 w 1737"/>
                <a:gd name="T1" fmla="*/ 0 h 4320"/>
                <a:gd name="T2" fmla="*/ 1737 w 1737"/>
                <a:gd name="T3" fmla="*/ 0 h 4320"/>
                <a:gd name="T4" fmla="*/ 524 w 1737"/>
                <a:gd name="T5" fmla="*/ 0 h 4320"/>
                <a:gd name="T6" fmla="*/ 0 w 1737"/>
                <a:gd name="T7" fmla="*/ 0 h 4320"/>
                <a:gd name="T8" fmla="*/ 494 w 1737"/>
                <a:gd name="T9" fmla="*/ 0 h 4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7" h="4320">
                  <a:moveTo>
                    <a:pt x="494" y="4309"/>
                  </a:moveTo>
                  <a:lnTo>
                    <a:pt x="1737" y="4320"/>
                  </a:lnTo>
                  <a:lnTo>
                    <a:pt x="524" y="0"/>
                  </a:lnTo>
                  <a:lnTo>
                    <a:pt x="0" y="7"/>
                  </a:lnTo>
                  <a:lnTo>
                    <a:pt x="494" y="4309"/>
                  </a:lnTo>
                  <a:close/>
                </a:path>
              </a:pathLst>
            </a:custGeom>
            <a:gradFill rotWithShape="0">
              <a:gsLst>
                <a:gs pos="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8" name="Freeform 16">
              <a:extLst>
                <a:ext uri="{FF2B5EF4-FFF2-40B4-BE49-F238E27FC236}">
                  <a16:creationId xmlns:a16="http://schemas.microsoft.com/office/drawing/2014/main" id="{F532ABB6-5F58-4B7C-B9B8-ED01300BCC69}"/>
                </a:ext>
              </a:extLst>
            </p:cNvPr>
            <p:cNvSpPr>
              <a:spLocks/>
            </p:cNvSpPr>
            <p:nvPr/>
          </p:nvSpPr>
          <p:spPr bwMode="invGray">
            <a:xfrm>
              <a:off x="0" y="2487"/>
              <a:ext cx="1737" cy="381"/>
            </a:xfrm>
            <a:custGeom>
              <a:avLst/>
              <a:gdLst>
                <a:gd name="T0" fmla="*/ 494 w 1737"/>
                <a:gd name="T1" fmla="*/ 0 h 4320"/>
                <a:gd name="T2" fmla="*/ 1737 w 1737"/>
                <a:gd name="T3" fmla="*/ 0 h 4320"/>
                <a:gd name="T4" fmla="*/ 524 w 1737"/>
                <a:gd name="T5" fmla="*/ 0 h 4320"/>
                <a:gd name="T6" fmla="*/ 0 w 1737"/>
                <a:gd name="T7" fmla="*/ 0 h 4320"/>
                <a:gd name="T8" fmla="*/ 494 w 1737"/>
                <a:gd name="T9" fmla="*/ 0 h 4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7" h="4320">
                  <a:moveTo>
                    <a:pt x="494" y="4309"/>
                  </a:moveTo>
                  <a:lnTo>
                    <a:pt x="1737" y="4320"/>
                  </a:lnTo>
                  <a:lnTo>
                    <a:pt x="524" y="0"/>
                  </a:lnTo>
                  <a:lnTo>
                    <a:pt x="0" y="7"/>
                  </a:lnTo>
                  <a:lnTo>
                    <a:pt x="494" y="4309"/>
                  </a:lnTo>
                  <a:close/>
                </a:path>
              </a:pathLst>
            </a:custGeom>
            <a:gradFill rotWithShape="0">
              <a:gsLst>
                <a:gs pos="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 name="Freeform 17">
              <a:extLst>
                <a:ext uri="{FF2B5EF4-FFF2-40B4-BE49-F238E27FC236}">
                  <a16:creationId xmlns:a16="http://schemas.microsoft.com/office/drawing/2014/main" id="{A1D2B99B-113B-4ECC-AC69-1C9F2ABE1AC7}"/>
                </a:ext>
              </a:extLst>
            </p:cNvPr>
            <p:cNvSpPr>
              <a:spLocks/>
            </p:cNvSpPr>
            <p:nvPr/>
          </p:nvSpPr>
          <p:spPr bwMode="invGray">
            <a:xfrm>
              <a:off x="3744" y="2487"/>
              <a:ext cx="1739" cy="382"/>
            </a:xfrm>
            <a:custGeom>
              <a:avLst/>
              <a:gdLst>
                <a:gd name="T0" fmla="*/ 494 w 1739"/>
                <a:gd name="T1" fmla="*/ 0 h 4420"/>
                <a:gd name="T2" fmla="*/ 1739 w 1739"/>
                <a:gd name="T3" fmla="*/ 0 h 4420"/>
                <a:gd name="T4" fmla="*/ 524 w 1739"/>
                <a:gd name="T5" fmla="*/ 0 h 4420"/>
                <a:gd name="T6" fmla="*/ 0 w 1739"/>
                <a:gd name="T7" fmla="*/ 0 h 4420"/>
                <a:gd name="T8" fmla="*/ 494 w 1739"/>
                <a:gd name="T9" fmla="*/ 0 h 44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9" h="4420">
                  <a:moveTo>
                    <a:pt x="494" y="4415"/>
                  </a:moveTo>
                  <a:lnTo>
                    <a:pt x="1739" y="4420"/>
                  </a:lnTo>
                  <a:lnTo>
                    <a:pt x="524" y="0"/>
                  </a:lnTo>
                  <a:lnTo>
                    <a:pt x="0" y="7"/>
                  </a:lnTo>
                  <a:lnTo>
                    <a:pt x="494" y="4415"/>
                  </a:lnTo>
                  <a:close/>
                </a:path>
              </a:pathLst>
            </a:custGeom>
            <a:gradFill rotWithShape="0">
              <a:gsLst>
                <a:gs pos="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 name="Freeform 18">
              <a:extLst>
                <a:ext uri="{FF2B5EF4-FFF2-40B4-BE49-F238E27FC236}">
                  <a16:creationId xmlns:a16="http://schemas.microsoft.com/office/drawing/2014/main" id="{40E6B93E-FC58-44A7-B23D-695BB8CE6FBA}"/>
                </a:ext>
              </a:extLst>
            </p:cNvPr>
            <p:cNvSpPr>
              <a:spLocks/>
            </p:cNvSpPr>
            <p:nvPr/>
          </p:nvSpPr>
          <p:spPr bwMode="invGray">
            <a:xfrm>
              <a:off x="1920" y="2487"/>
              <a:ext cx="2080" cy="381"/>
            </a:xfrm>
            <a:custGeom>
              <a:avLst/>
              <a:gdLst>
                <a:gd name="T0" fmla="*/ 0 w 2080"/>
                <a:gd name="T1" fmla="*/ 0 h 4338"/>
                <a:gd name="T2" fmla="*/ 1870 w 2080"/>
                <a:gd name="T3" fmla="*/ 0 h 4338"/>
                <a:gd name="T4" fmla="*/ 2080 w 2080"/>
                <a:gd name="T5" fmla="*/ 0 h 4338"/>
                <a:gd name="T6" fmla="*/ 1033 w 2080"/>
                <a:gd name="T7" fmla="*/ 0 h 4338"/>
                <a:gd name="T8" fmla="*/ 0 w 2080"/>
                <a:gd name="T9" fmla="*/ 0 h 43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0" h="4338">
                  <a:moveTo>
                    <a:pt x="0" y="7"/>
                  </a:moveTo>
                  <a:lnTo>
                    <a:pt x="1870" y="4338"/>
                  </a:lnTo>
                  <a:lnTo>
                    <a:pt x="2080" y="4338"/>
                  </a:lnTo>
                  <a:lnTo>
                    <a:pt x="1033" y="0"/>
                  </a:lnTo>
                  <a:lnTo>
                    <a:pt x="0" y="7"/>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 name="Rectangle 19">
              <a:extLst>
                <a:ext uri="{FF2B5EF4-FFF2-40B4-BE49-F238E27FC236}">
                  <a16:creationId xmlns:a16="http://schemas.microsoft.com/office/drawing/2014/main" id="{6340586D-D240-4433-9DA3-7DA6785472BF}"/>
                </a:ext>
              </a:extLst>
            </p:cNvPr>
            <p:cNvSpPr>
              <a:spLocks noChangeArrowheads="1"/>
            </p:cNvSpPr>
            <p:nvPr/>
          </p:nvSpPr>
          <p:spPr bwMode="invGray">
            <a:xfrm>
              <a:off x="7" y="2456"/>
              <a:ext cx="5760" cy="432"/>
            </a:xfrm>
            <a:prstGeom prst="rect">
              <a:avLst/>
            </a:prstGeom>
            <a:solidFill>
              <a:schemeClr val="bg2">
                <a:alpha val="50000"/>
              </a:schemeClr>
            </a:solidFill>
            <a:ln w="9525">
              <a:noFill/>
              <a:miter lim="800000"/>
              <a:headEnd/>
              <a:tailEnd/>
            </a:ln>
            <a:effectLst/>
          </p:spPr>
          <p:txBody>
            <a:bodyPr wrap="none" anchor="ctr"/>
            <a:lstStyle>
              <a:lvl1pPr eaLnBrk="0" hangingPunct="0">
                <a:defRPr sz="2400">
                  <a:solidFill>
                    <a:schemeClr val="tx1"/>
                  </a:solidFill>
                  <a:latin typeface="Times New Roman" pitchFamily="-64" charset="0"/>
                </a:defRPr>
              </a:lvl1pPr>
              <a:lvl2pPr marL="742950" indent="-285750" eaLnBrk="0" hangingPunct="0">
                <a:defRPr sz="2400">
                  <a:solidFill>
                    <a:schemeClr val="tx1"/>
                  </a:solidFill>
                  <a:latin typeface="Times New Roman" pitchFamily="-64" charset="0"/>
                </a:defRPr>
              </a:lvl2pPr>
              <a:lvl3pPr marL="1143000" indent="-228600" eaLnBrk="0" hangingPunct="0">
                <a:defRPr sz="2400">
                  <a:solidFill>
                    <a:schemeClr val="tx1"/>
                  </a:solidFill>
                  <a:latin typeface="Times New Roman" pitchFamily="-64" charset="0"/>
                </a:defRPr>
              </a:lvl3pPr>
              <a:lvl4pPr marL="1600200" indent="-228600" eaLnBrk="0" hangingPunct="0">
                <a:defRPr sz="2400">
                  <a:solidFill>
                    <a:schemeClr val="tx1"/>
                  </a:solidFill>
                  <a:latin typeface="Times New Roman" pitchFamily="-64" charset="0"/>
                </a:defRPr>
              </a:lvl4pPr>
              <a:lvl5pPr marL="2057400" indent="-228600" eaLnBrk="0" hangingPunct="0">
                <a:defRPr sz="2400">
                  <a:solidFill>
                    <a:schemeClr val="tx1"/>
                  </a:solidFill>
                  <a:latin typeface="Times New Roman" pitchFamily="-64" charset="0"/>
                </a:defRPr>
              </a:lvl5pPr>
              <a:lvl6pPr marL="2514600" indent="-228600" eaLnBrk="0" fontAlgn="base" hangingPunct="0">
                <a:spcBef>
                  <a:spcPct val="0"/>
                </a:spcBef>
                <a:spcAft>
                  <a:spcPct val="0"/>
                </a:spcAft>
                <a:defRPr sz="2400">
                  <a:solidFill>
                    <a:schemeClr val="tx1"/>
                  </a:solidFill>
                  <a:latin typeface="Times New Roman" pitchFamily="-64" charset="0"/>
                </a:defRPr>
              </a:lvl6pPr>
              <a:lvl7pPr marL="2971800" indent="-228600" eaLnBrk="0" fontAlgn="base" hangingPunct="0">
                <a:spcBef>
                  <a:spcPct val="0"/>
                </a:spcBef>
                <a:spcAft>
                  <a:spcPct val="0"/>
                </a:spcAft>
                <a:defRPr sz="2400">
                  <a:solidFill>
                    <a:schemeClr val="tx1"/>
                  </a:solidFill>
                  <a:latin typeface="Times New Roman" pitchFamily="-64" charset="0"/>
                </a:defRPr>
              </a:lvl7pPr>
              <a:lvl8pPr marL="3429000" indent="-228600" eaLnBrk="0" fontAlgn="base" hangingPunct="0">
                <a:spcBef>
                  <a:spcPct val="0"/>
                </a:spcBef>
                <a:spcAft>
                  <a:spcPct val="0"/>
                </a:spcAft>
                <a:defRPr sz="2400">
                  <a:solidFill>
                    <a:schemeClr val="tx1"/>
                  </a:solidFill>
                  <a:latin typeface="Times New Roman" pitchFamily="-64" charset="0"/>
                </a:defRPr>
              </a:lvl8pPr>
              <a:lvl9pPr marL="3886200" indent="-228600" eaLnBrk="0" fontAlgn="base" hangingPunct="0">
                <a:spcBef>
                  <a:spcPct val="0"/>
                </a:spcBef>
                <a:spcAft>
                  <a:spcPct val="0"/>
                </a:spcAft>
                <a:defRPr sz="2400">
                  <a:solidFill>
                    <a:schemeClr val="tx1"/>
                  </a:solidFill>
                  <a:latin typeface="Times New Roman" pitchFamily="-64" charset="0"/>
                </a:defRPr>
              </a:lvl9pPr>
            </a:lstStyle>
            <a:p>
              <a:pPr eaLnBrk="1" hangingPunct="1">
                <a:defRPr/>
              </a:pPr>
              <a:endParaRPr lang="en-US" altLang="en-US"/>
            </a:p>
          </p:txBody>
        </p:sp>
        <p:sp>
          <p:nvSpPr>
            <p:cNvPr id="22" name="Freeform 20">
              <a:extLst>
                <a:ext uri="{FF2B5EF4-FFF2-40B4-BE49-F238E27FC236}">
                  <a16:creationId xmlns:a16="http://schemas.microsoft.com/office/drawing/2014/main" id="{CADA7147-A1FC-4CFA-BE0A-BEF214DFF9A1}"/>
                </a:ext>
              </a:extLst>
            </p:cNvPr>
            <p:cNvSpPr>
              <a:spLocks/>
            </p:cNvSpPr>
            <p:nvPr/>
          </p:nvSpPr>
          <p:spPr bwMode="invGray">
            <a:xfrm>
              <a:off x="2583" y="2449"/>
              <a:ext cx="1036" cy="420"/>
            </a:xfrm>
            <a:custGeom>
              <a:avLst/>
              <a:gdLst/>
              <a:ahLst/>
              <a:cxnLst>
                <a:cxn ang="0">
                  <a:pos x="1027" y="0"/>
                </a:cxn>
                <a:cxn ang="0">
                  <a:pos x="0" y="417"/>
                </a:cxn>
                <a:cxn ang="0">
                  <a:pos x="24" y="420"/>
                </a:cxn>
                <a:cxn ang="0">
                  <a:pos x="1036" y="16"/>
                </a:cxn>
                <a:cxn ang="0">
                  <a:pos x="1027" y="0"/>
                </a:cxn>
              </a:cxnLst>
              <a:rect l="0" t="0" r="r" b="b"/>
              <a:pathLst>
                <a:path w="1036" h="420">
                  <a:moveTo>
                    <a:pt x="1027" y="0"/>
                  </a:moveTo>
                  <a:cubicBezTo>
                    <a:pt x="508" y="159"/>
                    <a:pt x="167" y="347"/>
                    <a:pt x="0" y="417"/>
                  </a:cubicBezTo>
                  <a:cubicBezTo>
                    <a:pt x="0" y="417"/>
                    <a:pt x="12" y="418"/>
                    <a:pt x="24" y="420"/>
                  </a:cubicBezTo>
                  <a:cubicBezTo>
                    <a:pt x="237" y="321"/>
                    <a:pt x="708" y="105"/>
                    <a:pt x="1036" y="16"/>
                  </a:cubicBezTo>
                  <a:cubicBezTo>
                    <a:pt x="1036" y="16"/>
                    <a:pt x="1027" y="0"/>
                    <a:pt x="1027" y="0"/>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23" name="Freeform 21">
              <a:extLst>
                <a:ext uri="{FF2B5EF4-FFF2-40B4-BE49-F238E27FC236}">
                  <a16:creationId xmlns:a16="http://schemas.microsoft.com/office/drawing/2014/main" id="{D167F265-B8EF-4DA3-9EC1-6E5E606ABEF1}"/>
                </a:ext>
              </a:extLst>
            </p:cNvPr>
            <p:cNvSpPr>
              <a:spLocks/>
            </p:cNvSpPr>
            <p:nvPr/>
          </p:nvSpPr>
          <p:spPr bwMode="invGray">
            <a:xfrm rot="18897039" flipH="1">
              <a:off x="1486" y="2417"/>
              <a:ext cx="1060" cy="480"/>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24" name="Freeform 22">
              <a:extLst>
                <a:ext uri="{FF2B5EF4-FFF2-40B4-BE49-F238E27FC236}">
                  <a16:creationId xmlns:a16="http://schemas.microsoft.com/office/drawing/2014/main" id="{D0C946B6-4C83-42F8-916E-E296D922BA1A}"/>
                </a:ext>
              </a:extLst>
            </p:cNvPr>
            <p:cNvSpPr>
              <a:spLocks/>
            </p:cNvSpPr>
            <p:nvPr/>
          </p:nvSpPr>
          <p:spPr bwMode="invGray">
            <a:xfrm rot="18897039" flipH="1">
              <a:off x="766" y="2417"/>
              <a:ext cx="1060" cy="480"/>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25" name="Freeform 23">
              <a:extLst>
                <a:ext uri="{FF2B5EF4-FFF2-40B4-BE49-F238E27FC236}">
                  <a16:creationId xmlns:a16="http://schemas.microsoft.com/office/drawing/2014/main" id="{29FDD733-271A-4DCD-A51B-7F9C3A743ED2}"/>
                </a:ext>
              </a:extLst>
            </p:cNvPr>
            <p:cNvSpPr>
              <a:spLocks/>
            </p:cNvSpPr>
            <p:nvPr/>
          </p:nvSpPr>
          <p:spPr bwMode="invGray">
            <a:xfrm rot="18897039" flipH="1">
              <a:off x="31" y="2385"/>
              <a:ext cx="1034" cy="487"/>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26" name="Freeform 24">
              <a:extLst>
                <a:ext uri="{FF2B5EF4-FFF2-40B4-BE49-F238E27FC236}">
                  <a16:creationId xmlns:a16="http://schemas.microsoft.com/office/drawing/2014/main" id="{D36E58F7-9088-4960-9E23-83237E25B422}"/>
                </a:ext>
              </a:extLst>
            </p:cNvPr>
            <p:cNvSpPr>
              <a:spLocks/>
            </p:cNvSpPr>
            <p:nvPr/>
          </p:nvSpPr>
          <p:spPr bwMode="invGray">
            <a:xfrm flipH="1" flipV="1">
              <a:off x="576" y="2441"/>
              <a:ext cx="3552" cy="432"/>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27" name="Freeform 25">
              <a:extLst>
                <a:ext uri="{FF2B5EF4-FFF2-40B4-BE49-F238E27FC236}">
                  <a16:creationId xmlns:a16="http://schemas.microsoft.com/office/drawing/2014/main" id="{0A691290-CE3B-4B3F-90C3-1C6BC8B4759A}"/>
                </a:ext>
              </a:extLst>
            </p:cNvPr>
            <p:cNvSpPr>
              <a:spLocks/>
            </p:cNvSpPr>
            <p:nvPr/>
          </p:nvSpPr>
          <p:spPr bwMode="invGray">
            <a:xfrm flipH="1" flipV="1">
              <a:off x="240" y="2441"/>
              <a:ext cx="1536" cy="432"/>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28" name="Freeform 26">
              <a:extLst>
                <a:ext uri="{FF2B5EF4-FFF2-40B4-BE49-F238E27FC236}">
                  <a16:creationId xmlns:a16="http://schemas.microsoft.com/office/drawing/2014/main" id="{F6E129CA-1B8C-4C0D-B117-F2DCDF213645}"/>
                </a:ext>
              </a:extLst>
            </p:cNvPr>
            <p:cNvSpPr>
              <a:spLocks/>
            </p:cNvSpPr>
            <p:nvPr/>
          </p:nvSpPr>
          <p:spPr bwMode="invGray">
            <a:xfrm flipH="1" flipV="1">
              <a:off x="3036" y="2489"/>
              <a:ext cx="1332" cy="383"/>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29" name="Freeform 27">
              <a:extLst>
                <a:ext uri="{FF2B5EF4-FFF2-40B4-BE49-F238E27FC236}">
                  <a16:creationId xmlns:a16="http://schemas.microsoft.com/office/drawing/2014/main" id="{1DEEDFDE-9671-45B2-A83A-EAEE78BD246C}"/>
                </a:ext>
              </a:extLst>
            </p:cNvPr>
            <p:cNvSpPr>
              <a:spLocks/>
            </p:cNvSpPr>
            <p:nvPr/>
          </p:nvSpPr>
          <p:spPr bwMode="invGray">
            <a:xfrm flipH="1" flipV="1">
              <a:off x="3984" y="2441"/>
              <a:ext cx="1536" cy="432"/>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30" name="Freeform 28">
              <a:extLst>
                <a:ext uri="{FF2B5EF4-FFF2-40B4-BE49-F238E27FC236}">
                  <a16:creationId xmlns:a16="http://schemas.microsoft.com/office/drawing/2014/main" id="{D353CE45-819B-4E3E-A9A2-EFF57B8EFC13}"/>
                </a:ext>
              </a:extLst>
            </p:cNvPr>
            <p:cNvSpPr>
              <a:spLocks/>
            </p:cNvSpPr>
            <p:nvPr/>
          </p:nvSpPr>
          <p:spPr bwMode="invGray">
            <a:xfrm flipH="1" flipV="1">
              <a:off x="3456" y="2441"/>
              <a:ext cx="2304" cy="432"/>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31" name="Rectangle 29">
              <a:extLst>
                <a:ext uri="{FF2B5EF4-FFF2-40B4-BE49-F238E27FC236}">
                  <a16:creationId xmlns:a16="http://schemas.microsoft.com/office/drawing/2014/main" id="{5C67383A-7CCD-4C45-B952-9049E4F10483}"/>
                </a:ext>
              </a:extLst>
            </p:cNvPr>
            <p:cNvSpPr>
              <a:spLocks noChangeArrowheads="1"/>
            </p:cNvSpPr>
            <p:nvPr/>
          </p:nvSpPr>
          <p:spPr bwMode="invGray">
            <a:xfrm>
              <a:off x="0" y="2462"/>
              <a:ext cx="5760" cy="14"/>
            </a:xfrm>
            <a:prstGeom prst="rect">
              <a:avLst/>
            </a:prstGeom>
            <a:gradFill rotWithShape="0">
              <a:gsLst>
                <a:gs pos="0">
                  <a:schemeClr val="bg2"/>
                </a:gs>
                <a:gs pos="50000">
                  <a:schemeClr val="accent1"/>
                </a:gs>
                <a:gs pos="100000">
                  <a:schemeClr val="bg2"/>
                </a:gs>
              </a:gsLst>
              <a:lin ang="0" scaled="1"/>
            </a:gradFill>
            <a:ln w="9525">
              <a:noFill/>
              <a:miter lim="800000"/>
              <a:headEnd/>
              <a:tailEnd/>
            </a:ln>
            <a:effectLst/>
          </p:spPr>
          <p:txBody>
            <a:bodyPr wrap="none" anchor="ctr"/>
            <a:lstStyle>
              <a:lvl1pPr eaLnBrk="0" hangingPunct="0">
                <a:defRPr sz="2400">
                  <a:solidFill>
                    <a:schemeClr val="tx1"/>
                  </a:solidFill>
                  <a:latin typeface="Times New Roman" pitchFamily="-64" charset="0"/>
                </a:defRPr>
              </a:lvl1pPr>
              <a:lvl2pPr marL="742950" indent="-285750" eaLnBrk="0" hangingPunct="0">
                <a:defRPr sz="2400">
                  <a:solidFill>
                    <a:schemeClr val="tx1"/>
                  </a:solidFill>
                  <a:latin typeface="Times New Roman" pitchFamily="-64" charset="0"/>
                </a:defRPr>
              </a:lvl2pPr>
              <a:lvl3pPr marL="1143000" indent="-228600" eaLnBrk="0" hangingPunct="0">
                <a:defRPr sz="2400">
                  <a:solidFill>
                    <a:schemeClr val="tx1"/>
                  </a:solidFill>
                  <a:latin typeface="Times New Roman" pitchFamily="-64" charset="0"/>
                </a:defRPr>
              </a:lvl3pPr>
              <a:lvl4pPr marL="1600200" indent="-228600" eaLnBrk="0" hangingPunct="0">
                <a:defRPr sz="2400">
                  <a:solidFill>
                    <a:schemeClr val="tx1"/>
                  </a:solidFill>
                  <a:latin typeface="Times New Roman" pitchFamily="-64" charset="0"/>
                </a:defRPr>
              </a:lvl4pPr>
              <a:lvl5pPr marL="2057400" indent="-228600" eaLnBrk="0" hangingPunct="0">
                <a:defRPr sz="2400">
                  <a:solidFill>
                    <a:schemeClr val="tx1"/>
                  </a:solidFill>
                  <a:latin typeface="Times New Roman" pitchFamily="-64" charset="0"/>
                </a:defRPr>
              </a:lvl5pPr>
              <a:lvl6pPr marL="2514600" indent="-228600" eaLnBrk="0" fontAlgn="base" hangingPunct="0">
                <a:spcBef>
                  <a:spcPct val="0"/>
                </a:spcBef>
                <a:spcAft>
                  <a:spcPct val="0"/>
                </a:spcAft>
                <a:defRPr sz="2400">
                  <a:solidFill>
                    <a:schemeClr val="tx1"/>
                  </a:solidFill>
                  <a:latin typeface="Times New Roman" pitchFamily="-64" charset="0"/>
                </a:defRPr>
              </a:lvl6pPr>
              <a:lvl7pPr marL="2971800" indent="-228600" eaLnBrk="0" fontAlgn="base" hangingPunct="0">
                <a:spcBef>
                  <a:spcPct val="0"/>
                </a:spcBef>
                <a:spcAft>
                  <a:spcPct val="0"/>
                </a:spcAft>
                <a:defRPr sz="2400">
                  <a:solidFill>
                    <a:schemeClr val="tx1"/>
                  </a:solidFill>
                  <a:latin typeface="Times New Roman" pitchFamily="-64" charset="0"/>
                </a:defRPr>
              </a:lvl7pPr>
              <a:lvl8pPr marL="3429000" indent="-228600" eaLnBrk="0" fontAlgn="base" hangingPunct="0">
                <a:spcBef>
                  <a:spcPct val="0"/>
                </a:spcBef>
                <a:spcAft>
                  <a:spcPct val="0"/>
                </a:spcAft>
                <a:defRPr sz="2400">
                  <a:solidFill>
                    <a:schemeClr val="tx1"/>
                  </a:solidFill>
                  <a:latin typeface="Times New Roman" pitchFamily="-64" charset="0"/>
                </a:defRPr>
              </a:lvl8pPr>
              <a:lvl9pPr marL="3886200" indent="-228600" eaLnBrk="0" fontAlgn="base" hangingPunct="0">
                <a:spcBef>
                  <a:spcPct val="0"/>
                </a:spcBef>
                <a:spcAft>
                  <a:spcPct val="0"/>
                </a:spcAft>
                <a:defRPr sz="2400">
                  <a:solidFill>
                    <a:schemeClr val="tx1"/>
                  </a:solidFill>
                  <a:latin typeface="Times New Roman" pitchFamily="-64" charset="0"/>
                </a:defRPr>
              </a:lvl9pPr>
            </a:lstStyle>
            <a:p>
              <a:pPr eaLnBrk="1" hangingPunct="1">
                <a:defRPr/>
              </a:pPr>
              <a:endParaRPr lang="en-US" altLang="en-US"/>
            </a:p>
          </p:txBody>
        </p:sp>
        <p:sp>
          <p:nvSpPr>
            <p:cNvPr id="32" name="Rectangle 30">
              <a:extLst>
                <a:ext uri="{FF2B5EF4-FFF2-40B4-BE49-F238E27FC236}">
                  <a16:creationId xmlns:a16="http://schemas.microsoft.com/office/drawing/2014/main" id="{E8DFDA3D-A73B-4082-BF17-6462D25CAD48}"/>
                </a:ext>
              </a:extLst>
            </p:cNvPr>
            <p:cNvSpPr>
              <a:spLocks noChangeArrowheads="1"/>
            </p:cNvSpPr>
            <p:nvPr/>
          </p:nvSpPr>
          <p:spPr bwMode="hidden">
            <a:xfrm>
              <a:off x="0" y="2880"/>
              <a:ext cx="5760" cy="576"/>
            </a:xfrm>
            <a:prstGeom prst="rect">
              <a:avLst/>
            </a:prstGeom>
            <a:gradFill rotWithShape="0">
              <a:gsLst>
                <a:gs pos="0">
                  <a:schemeClr val="bg2"/>
                </a:gs>
                <a:gs pos="100000">
                  <a:schemeClr val="bg1"/>
                </a:gs>
              </a:gsLst>
              <a:lin ang="5400000" scaled="1"/>
            </a:gradFill>
            <a:ln w="9525">
              <a:noFill/>
              <a:miter lim="800000"/>
              <a:headEnd/>
              <a:tailEnd/>
            </a:ln>
            <a:effectLst/>
          </p:spPr>
          <p:txBody>
            <a:bodyPr wrap="none" anchor="ctr"/>
            <a:lstStyle>
              <a:lvl1pPr eaLnBrk="0" hangingPunct="0">
                <a:defRPr sz="2400">
                  <a:solidFill>
                    <a:schemeClr val="tx1"/>
                  </a:solidFill>
                  <a:latin typeface="Times New Roman" pitchFamily="-64" charset="0"/>
                </a:defRPr>
              </a:lvl1pPr>
              <a:lvl2pPr marL="742950" indent="-285750" eaLnBrk="0" hangingPunct="0">
                <a:defRPr sz="2400">
                  <a:solidFill>
                    <a:schemeClr val="tx1"/>
                  </a:solidFill>
                  <a:latin typeface="Times New Roman" pitchFamily="-64" charset="0"/>
                </a:defRPr>
              </a:lvl2pPr>
              <a:lvl3pPr marL="1143000" indent="-228600" eaLnBrk="0" hangingPunct="0">
                <a:defRPr sz="2400">
                  <a:solidFill>
                    <a:schemeClr val="tx1"/>
                  </a:solidFill>
                  <a:latin typeface="Times New Roman" pitchFamily="-64" charset="0"/>
                </a:defRPr>
              </a:lvl3pPr>
              <a:lvl4pPr marL="1600200" indent="-228600" eaLnBrk="0" hangingPunct="0">
                <a:defRPr sz="2400">
                  <a:solidFill>
                    <a:schemeClr val="tx1"/>
                  </a:solidFill>
                  <a:latin typeface="Times New Roman" pitchFamily="-64" charset="0"/>
                </a:defRPr>
              </a:lvl4pPr>
              <a:lvl5pPr marL="2057400" indent="-228600" eaLnBrk="0" hangingPunct="0">
                <a:defRPr sz="2400">
                  <a:solidFill>
                    <a:schemeClr val="tx1"/>
                  </a:solidFill>
                  <a:latin typeface="Times New Roman" pitchFamily="-64" charset="0"/>
                </a:defRPr>
              </a:lvl5pPr>
              <a:lvl6pPr marL="2514600" indent="-228600" eaLnBrk="0" fontAlgn="base" hangingPunct="0">
                <a:spcBef>
                  <a:spcPct val="0"/>
                </a:spcBef>
                <a:spcAft>
                  <a:spcPct val="0"/>
                </a:spcAft>
                <a:defRPr sz="2400">
                  <a:solidFill>
                    <a:schemeClr val="tx1"/>
                  </a:solidFill>
                  <a:latin typeface="Times New Roman" pitchFamily="-64" charset="0"/>
                </a:defRPr>
              </a:lvl6pPr>
              <a:lvl7pPr marL="2971800" indent="-228600" eaLnBrk="0" fontAlgn="base" hangingPunct="0">
                <a:spcBef>
                  <a:spcPct val="0"/>
                </a:spcBef>
                <a:spcAft>
                  <a:spcPct val="0"/>
                </a:spcAft>
                <a:defRPr sz="2400">
                  <a:solidFill>
                    <a:schemeClr val="tx1"/>
                  </a:solidFill>
                  <a:latin typeface="Times New Roman" pitchFamily="-64" charset="0"/>
                </a:defRPr>
              </a:lvl7pPr>
              <a:lvl8pPr marL="3429000" indent="-228600" eaLnBrk="0" fontAlgn="base" hangingPunct="0">
                <a:spcBef>
                  <a:spcPct val="0"/>
                </a:spcBef>
                <a:spcAft>
                  <a:spcPct val="0"/>
                </a:spcAft>
                <a:defRPr sz="2400">
                  <a:solidFill>
                    <a:schemeClr val="tx1"/>
                  </a:solidFill>
                  <a:latin typeface="Times New Roman" pitchFamily="-64" charset="0"/>
                </a:defRPr>
              </a:lvl8pPr>
              <a:lvl9pPr marL="3886200" indent="-228600" eaLnBrk="0" fontAlgn="base" hangingPunct="0">
                <a:spcBef>
                  <a:spcPct val="0"/>
                </a:spcBef>
                <a:spcAft>
                  <a:spcPct val="0"/>
                </a:spcAft>
                <a:defRPr sz="2400">
                  <a:solidFill>
                    <a:schemeClr val="tx1"/>
                  </a:solidFill>
                  <a:latin typeface="Times New Roman" pitchFamily="-64" charset="0"/>
                </a:defRPr>
              </a:lvl9pPr>
            </a:lstStyle>
            <a:p>
              <a:pPr eaLnBrk="1" hangingPunct="1">
                <a:defRPr/>
              </a:pPr>
              <a:endParaRPr lang="en-US" altLang="en-US"/>
            </a:p>
          </p:txBody>
        </p:sp>
        <p:sp>
          <p:nvSpPr>
            <p:cNvPr id="33" name="Rectangle 31">
              <a:extLst>
                <a:ext uri="{FF2B5EF4-FFF2-40B4-BE49-F238E27FC236}">
                  <a16:creationId xmlns:a16="http://schemas.microsoft.com/office/drawing/2014/main" id="{D2597EB4-0A24-4CB3-874A-CC05E8B40359}"/>
                </a:ext>
              </a:extLst>
            </p:cNvPr>
            <p:cNvSpPr>
              <a:spLocks noChangeArrowheads="1"/>
            </p:cNvSpPr>
            <p:nvPr/>
          </p:nvSpPr>
          <p:spPr bwMode="hidden">
            <a:xfrm>
              <a:off x="0" y="3408"/>
              <a:ext cx="5760" cy="912"/>
            </a:xfrm>
            <a:prstGeom prst="rect">
              <a:avLst/>
            </a:prstGeom>
            <a:solidFill>
              <a:schemeClr val="bg1"/>
            </a:solidFill>
            <a:ln w="9525">
              <a:noFill/>
              <a:miter lim="800000"/>
              <a:headEnd/>
              <a:tailEnd/>
            </a:ln>
            <a:effectLst/>
          </p:spPr>
          <p:txBody>
            <a:bodyPr wrap="none" anchor="ctr"/>
            <a:lstStyle>
              <a:lvl1pPr eaLnBrk="0" hangingPunct="0">
                <a:defRPr sz="2400">
                  <a:solidFill>
                    <a:schemeClr val="tx1"/>
                  </a:solidFill>
                  <a:latin typeface="Times New Roman" pitchFamily="-64" charset="0"/>
                </a:defRPr>
              </a:lvl1pPr>
              <a:lvl2pPr marL="742950" indent="-285750" eaLnBrk="0" hangingPunct="0">
                <a:defRPr sz="2400">
                  <a:solidFill>
                    <a:schemeClr val="tx1"/>
                  </a:solidFill>
                  <a:latin typeface="Times New Roman" pitchFamily="-64" charset="0"/>
                </a:defRPr>
              </a:lvl2pPr>
              <a:lvl3pPr marL="1143000" indent="-228600" eaLnBrk="0" hangingPunct="0">
                <a:defRPr sz="2400">
                  <a:solidFill>
                    <a:schemeClr val="tx1"/>
                  </a:solidFill>
                  <a:latin typeface="Times New Roman" pitchFamily="-64" charset="0"/>
                </a:defRPr>
              </a:lvl3pPr>
              <a:lvl4pPr marL="1600200" indent="-228600" eaLnBrk="0" hangingPunct="0">
                <a:defRPr sz="2400">
                  <a:solidFill>
                    <a:schemeClr val="tx1"/>
                  </a:solidFill>
                  <a:latin typeface="Times New Roman" pitchFamily="-64" charset="0"/>
                </a:defRPr>
              </a:lvl4pPr>
              <a:lvl5pPr marL="2057400" indent="-228600" eaLnBrk="0" hangingPunct="0">
                <a:defRPr sz="2400">
                  <a:solidFill>
                    <a:schemeClr val="tx1"/>
                  </a:solidFill>
                  <a:latin typeface="Times New Roman" pitchFamily="-64" charset="0"/>
                </a:defRPr>
              </a:lvl5pPr>
              <a:lvl6pPr marL="2514600" indent="-228600" eaLnBrk="0" fontAlgn="base" hangingPunct="0">
                <a:spcBef>
                  <a:spcPct val="0"/>
                </a:spcBef>
                <a:spcAft>
                  <a:spcPct val="0"/>
                </a:spcAft>
                <a:defRPr sz="2400">
                  <a:solidFill>
                    <a:schemeClr val="tx1"/>
                  </a:solidFill>
                  <a:latin typeface="Times New Roman" pitchFamily="-64" charset="0"/>
                </a:defRPr>
              </a:lvl6pPr>
              <a:lvl7pPr marL="2971800" indent="-228600" eaLnBrk="0" fontAlgn="base" hangingPunct="0">
                <a:spcBef>
                  <a:spcPct val="0"/>
                </a:spcBef>
                <a:spcAft>
                  <a:spcPct val="0"/>
                </a:spcAft>
                <a:defRPr sz="2400">
                  <a:solidFill>
                    <a:schemeClr val="tx1"/>
                  </a:solidFill>
                  <a:latin typeface="Times New Roman" pitchFamily="-64" charset="0"/>
                </a:defRPr>
              </a:lvl7pPr>
              <a:lvl8pPr marL="3429000" indent="-228600" eaLnBrk="0" fontAlgn="base" hangingPunct="0">
                <a:spcBef>
                  <a:spcPct val="0"/>
                </a:spcBef>
                <a:spcAft>
                  <a:spcPct val="0"/>
                </a:spcAft>
                <a:defRPr sz="2400">
                  <a:solidFill>
                    <a:schemeClr val="tx1"/>
                  </a:solidFill>
                  <a:latin typeface="Times New Roman" pitchFamily="-64" charset="0"/>
                </a:defRPr>
              </a:lvl8pPr>
              <a:lvl9pPr marL="3886200" indent="-228600" eaLnBrk="0" fontAlgn="base" hangingPunct="0">
                <a:spcBef>
                  <a:spcPct val="0"/>
                </a:spcBef>
                <a:spcAft>
                  <a:spcPct val="0"/>
                </a:spcAft>
                <a:defRPr sz="2400">
                  <a:solidFill>
                    <a:schemeClr val="tx1"/>
                  </a:solidFill>
                  <a:latin typeface="Times New Roman" pitchFamily="-64" charset="0"/>
                </a:defRPr>
              </a:lvl9pPr>
            </a:lstStyle>
            <a:p>
              <a:pPr eaLnBrk="1" hangingPunct="1">
                <a:defRPr/>
              </a:pPr>
              <a:endParaRPr lang="en-US" altLang="en-US"/>
            </a:p>
          </p:txBody>
        </p:sp>
        <p:pic>
          <p:nvPicPr>
            <p:cNvPr id="34" name="Picture 32" descr="BTZBUL1A">
              <a:extLst>
                <a:ext uri="{FF2B5EF4-FFF2-40B4-BE49-F238E27FC236}">
                  <a16:creationId xmlns:a16="http://schemas.microsoft.com/office/drawing/2014/main" id="{9CCF1E9B-E17B-4E09-834B-08D9FB40E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 y="1650"/>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77" name="Rectangle 33"/>
          <p:cNvSpPr>
            <a:spLocks noGrp="1" noChangeArrowheads="1"/>
          </p:cNvSpPr>
          <p:nvPr>
            <p:ph type="ctrTitle"/>
          </p:nvPr>
        </p:nvSpPr>
        <p:spPr>
          <a:xfrm>
            <a:off x="1676400" y="1905000"/>
            <a:ext cx="7239000" cy="1905000"/>
          </a:xfrm>
        </p:spPr>
        <p:txBody>
          <a:bodyPr/>
          <a:lstStyle>
            <a:lvl1pPr algn="l">
              <a:defRPr/>
            </a:lvl1pPr>
          </a:lstStyle>
          <a:p>
            <a:r>
              <a:rPr lang="en-US"/>
              <a:t>Click to edit Master title style</a:t>
            </a:r>
          </a:p>
        </p:txBody>
      </p:sp>
      <p:sp>
        <p:nvSpPr>
          <p:cNvPr id="6178" name="Rectangle 34"/>
          <p:cNvSpPr>
            <a:spLocks noGrp="1" noChangeArrowheads="1"/>
          </p:cNvSpPr>
          <p:nvPr>
            <p:ph type="subTitle" idx="1"/>
          </p:nvPr>
        </p:nvSpPr>
        <p:spPr>
          <a:xfrm>
            <a:off x="1676400" y="4572000"/>
            <a:ext cx="6400800" cy="1679575"/>
          </a:xfrm>
        </p:spPr>
        <p:txBody>
          <a:bodyPr anchor="ctr"/>
          <a:lstStyle>
            <a:lvl1pPr marL="0" indent="0" algn="ctr">
              <a:buFont typeface="Wingdings" pitchFamily="79" charset="2"/>
              <a:buNone/>
              <a:defRPr/>
            </a:lvl1pPr>
          </a:lstStyle>
          <a:p>
            <a:r>
              <a:rPr lang="en-US"/>
              <a:t>Click to edit Master subtitle style</a:t>
            </a:r>
          </a:p>
        </p:txBody>
      </p:sp>
      <p:sp>
        <p:nvSpPr>
          <p:cNvPr id="35" name="Rectangle 35">
            <a:extLst>
              <a:ext uri="{FF2B5EF4-FFF2-40B4-BE49-F238E27FC236}">
                <a16:creationId xmlns:a16="http://schemas.microsoft.com/office/drawing/2014/main" id="{78C6AE40-F368-44E9-931D-0A62B3A640F1}"/>
              </a:ext>
            </a:extLst>
          </p:cNvPr>
          <p:cNvSpPr>
            <a:spLocks noGrp="1" noChangeArrowheads="1"/>
          </p:cNvSpPr>
          <p:nvPr>
            <p:ph type="dt" sz="half" idx="10"/>
          </p:nvPr>
        </p:nvSpPr>
        <p:spPr>
          <a:xfrm>
            <a:off x="685800" y="6324600"/>
            <a:ext cx="1905000" cy="457200"/>
          </a:xfrm>
        </p:spPr>
        <p:txBody>
          <a:bodyPr/>
          <a:lstStyle>
            <a:lvl1pPr>
              <a:defRPr>
                <a:solidFill>
                  <a:schemeClr val="tx1"/>
                </a:solidFill>
              </a:defRPr>
            </a:lvl1pPr>
          </a:lstStyle>
          <a:p>
            <a:pPr>
              <a:defRPr/>
            </a:pPr>
            <a:endParaRPr lang="en-US" altLang="en-US"/>
          </a:p>
        </p:txBody>
      </p:sp>
      <p:sp>
        <p:nvSpPr>
          <p:cNvPr id="36" name="Rectangle 36">
            <a:extLst>
              <a:ext uri="{FF2B5EF4-FFF2-40B4-BE49-F238E27FC236}">
                <a16:creationId xmlns:a16="http://schemas.microsoft.com/office/drawing/2014/main" id="{2DB5A716-1D23-4835-B91E-B328EB0CC757}"/>
              </a:ext>
            </a:extLst>
          </p:cNvPr>
          <p:cNvSpPr>
            <a:spLocks noGrp="1" noChangeArrowheads="1"/>
          </p:cNvSpPr>
          <p:nvPr>
            <p:ph type="ftr" sz="quarter" idx="11"/>
          </p:nvPr>
        </p:nvSpPr>
        <p:spPr>
          <a:xfrm>
            <a:off x="3124200" y="6096000"/>
            <a:ext cx="2895600" cy="457200"/>
          </a:xfrm>
        </p:spPr>
        <p:txBody>
          <a:bodyPr/>
          <a:lstStyle>
            <a:lvl1pPr>
              <a:defRPr/>
            </a:lvl1pPr>
          </a:lstStyle>
          <a:p>
            <a:pPr>
              <a:defRPr/>
            </a:pPr>
            <a:endParaRPr lang="en-US" altLang="en-US"/>
          </a:p>
        </p:txBody>
      </p:sp>
      <p:sp>
        <p:nvSpPr>
          <p:cNvPr id="37" name="Rectangle 37">
            <a:extLst>
              <a:ext uri="{FF2B5EF4-FFF2-40B4-BE49-F238E27FC236}">
                <a16:creationId xmlns:a16="http://schemas.microsoft.com/office/drawing/2014/main" id="{42DE4204-E0DD-432C-B5B6-355F7B9E7274}"/>
              </a:ext>
            </a:extLst>
          </p:cNvPr>
          <p:cNvSpPr>
            <a:spLocks noGrp="1" noChangeArrowheads="1"/>
          </p:cNvSpPr>
          <p:nvPr>
            <p:ph type="sldNum" sz="quarter" idx="12"/>
          </p:nvPr>
        </p:nvSpPr>
        <p:spPr>
          <a:xfrm>
            <a:off x="6553200" y="6324600"/>
            <a:ext cx="1905000" cy="457200"/>
          </a:xfrm>
        </p:spPr>
        <p:txBody>
          <a:bodyPr/>
          <a:lstStyle>
            <a:lvl1pPr>
              <a:defRPr smtClean="0">
                <a:solidFill>
                  <a:schemeClr val="tx1"/>
                </a:solidFill>
              </a:defRPr>
            </a:lvl1pPr>
          </a:lstStyle>
          <a:p>
            <a:pPr>
              <a:defRPr/>
            </a:pPr>
            <a:fld id="{213A780A-C406-4815-83F7-A89220BA9116}" type="slidenum">
              <a:rPr lang="en-US" altLang="en-US"/>
              <a:pPr>
                <a:defRPr/>
              </a:pPr>
              <a:t>‹#›</a:t>
            </a:fld>
            <a:endParaRPr lang="en-US" altLang="en-US"/>
          </a:p>
        </p:txBody>
      </p:sp>
    </p:spTree>
    <p:extLst>
      <p:ext uri="{BB962C8B-B14F-4D97-AF65-F5344CB8AC3E}">
        <p14:creationId xmlns:p14="http://schemas.microsoft.com/office/powerpoint/2010/main" val="33225002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2">
            <a:extLst>
              <a:ext uri="{FF2B5EF4-FFF2-40B4-BE49-F238E27FC236}">
                <a16:creationId xmlns:a16="http://schemas.microsoft.com/office/drawing/2014/main" id="{FDB9701A-A023-48CB-BF0C-FBBB3F682EE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33">
            <a:extLst>
              <a:ext uri="{FF2B5EF4-FFF2-40B4-BE49-F238E27FC236}">
                <a16:creationId xmlns:a16="http://schemas.microsoft.com/office/drawing/2014/main" id="{A36E2ACB-BFB7-4B54-B4C9-C561277412E5}"/>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34">
            <a:extLst>
              <a:ext uri="{FF2B5EF4-FFF2-40B4-BE49-F238E27FC236}">
                <a16:creationId xmlns:a16="http://schemas.microsoft.com/office/drawing/2014/main" id="{4ADDB085-6F91-4298-8020-DA7A83779B77}"/>
              </a:ext>
            </a:extLst>
          </p:cNvPr>
          <p:cNvSpPr>
            <a:spLocks noGrp="1" noChangeArrowheads="1"/>
          </p:cNvSpPr>
          <p:nvPr>
            <p:ph type="sldNum" sz="quarter" idx="12"/>
          </p:nvPr>
        </p:nvSpPr>
        <p:spPr>
          <a:ln/>
        </p:spPr>
        <p:txBody>
          <a:bodyPr/>
          <a:lstStyle>
            <a:lvl1pPr>
              <a:defRPr/>
            </a:lvl1pPr>
          </a:lstStyle>
          <a:p>
            <a:pPr>
              <a:defRPr/>
            </a:pPr>
            <a:fld id="{7B0CEE72-EB3D-42BD-95FD-D655DC56549E}" type="slidenum">
              <a:rPr lang="en-US" altLang="en-US"/>
              <a:pPr>
                <a:defRPr/>
              </a:pPr>
              <a:t>‹#›</a:t>
            </a:fld>
            <a:endParaRPr lang="en-US" altLang="en-US"/>
          </a:p>
        </p:txBody>
      </p:sp>
    </p:spTree>
    <p:extLst>
      <p:ext uri="{BB962C8B-B14F-4D97-AF65-F5344CB8AC3E}">
        <p14:creationId xmlns:p14="http://schemas.microsoft.com/office/powerpoint/2010/main" val="263838773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65138"/>
            <a:ext cx="1943100" cy="56308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65138"/>
            <a:ext cx="5676900" cy="56308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2">
            <a:extLst>
              <a:ext uri="{FF2B5EF4-FFF2-40B4-BE49-F238E27FC236}">
                <a16:creationId xmlns:a16="http://schemas.microsoft.com/office/drawing/2014/main" id="{A1F1CB7B-FBE5-420B-BB72-A32A36ADEF85}"/>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33">
            <a:extLst>
              <a:ext uri="{FF2B5EF4-FFF2-40B4-BE49-F238E27FC236}">
                <a16:creationId xmlns:a16="http://schemas.microsoft.com/office/drawing/2014/main" id="{29EB63E9-53B4-4C11-AA99-C25871F8F1E5}"/>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34">
            <a:extLst>
              <a:ext uri="{FF2B5EF4-FFF2-40B4-BE49-F238E27FC236}">
                <a16:creationId xmlns:a16="http://schemas.microsoft.com/office/drawing/2014/main" id="{D3DA1ED7-C3D0-49A3-BEEA-C95D04EE601D}"/>
              </a:ext>
            </a:extLst>
          </p:cNvPr>
          <p:cNvSpPr>
            <a:spLocks noGrp="1" noChangeArrowheads="1"/>
          </p:cNvSpPr>
          <p:nvPr>
            <p:ph type="sldNum" sz="quarter" idx="12"/>
          </p:nvPr>
        </p:nvSpPr>
        <p:spPr>
          <a:ln/>
        </p:spPr>
        <p:txBody>
          <a:bodyPr/>
          <a:lstStyle>
            <a:lvl1pPr>
              <a:defRPr/>
            </a:lvl1pPr>
          </a:lstStyle>
          <a:p>
            <a:pPr>
              <a:defRPr/>
            </a:pPr>
            <a:fld id="{16675F20-CC32-438F-B9E2-C618A7C1E978}" type="slidenum">
              <a:rPr lang="en-US" altLang="en-US"/>
              <a:pPr>
                <a:defRPr/>
              </a:pPr>
              <a:t>‹#›</a:t>
            </a:fld>
            <a:endParaRPr lang="en-US" altLang="en-US"/>
          </a:p>
        </p:txBody>
      </p:sp>
    </p:spTree>
    <p:extLst>
      <p:ext uri="{BB962C8B-B14F-4D97-AF65-F5344CB8AC3E}">
        <p14:creationId xmlns:p14="http://schemas.microsoft.com/office/powerpoint/2010/main" val="87092787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2">
            <a:extLst>
              <a:ext uri="{FF2B5EF4-FFF2-40B4-BE49-F238E27FC236}">
                <a16:creationId xmlns:a16="http://schemas.microsoft.com/office/drawing/2014/main" id="{CB019DC6-8234-46DB-B202-30AA9F2136D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33">
            <a:extLst>
              <a:ext uri="{FF2B5EF4-FFF2-40B4-BE49-F238E27FC236}">
                <a16:creationId xmlns:a16="http://schemas.microsoft.com/office/drawing/2014/main" id="{6251901F-AA29-4113-A15A-D5847AA2C82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34">
            <a:extLst>
              <a:ext uri="{FF2B5EF4-FFF2-40B4-BE49-F238E27FC236}">
                <a16:creationId xmlns:a16="http://schemas.microsoft.com/office/drawing/2014/main" id="{9DE2D66F-5CD5-442A-9674-1C88DB9B5DCF}"/>
              </a:ext>
            </a:extLst>
          </p:cNvPr>
          <p:cNvSpPr>
            <a:spLocks noGrp="1" noChangeArrowheads="1"/>
          </p:cNvSpPr>
          <p:nvPr>
            <p:ph type="sldNum" sz="quarter" idx="12"/>
          </p:nvPr>
        </p:nvSpPr>
        <p:spPr>
          <a:ln/>
        </p:spPr>
        <p:txBody>
          <a:bodyPr/>
          <a:lstStyle>
            <a:lvl1pPr>
              <a:defRPr/>
            </a:lvl1pPr>
          </a:lstStyle>
          <a:p>
            <a:pPr>
              <a:defRPr/>
            </a:pPr>
            <a:fld id="{B4A8475D-9158-4B8A-A276-FA523C2A0008}" type="slidenum">
              <a:rPr lang="en-US" altLang="en-US"/>
              <a:pPr>
                <a:defRPr/>
              </a:pPr>
              <a:t>‹#›</a:t>
            </a:fld>
            <a:endParaRPr lang="en-US" altLang="en-US"/>
          </a:p>
        </p:txBody>
      </p:sp>
    </p:spTree>
    <p:extLst>
      <p:ext uri="{BB962C8B-B14F-4D97-AF65-F5344CB8AC3E}">
        <p14:creationId xmlns:p14="http://schemas.microsoft.com/office/powerpoint/2010/main" val="84199412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2">
            <a:extLst>
              <a:ext uri="{FF2B5EF4-FFF2-40B4-BE49-F238E27FC236}">
                <a16:creationId xmlns:a16="http://schemas.microsoft.com/office/drawing/2014/main" id="{0B5B3064-51F9-44A4-B1CB-E813CCD6620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33">
            <a:extLst>
              <a:ext uri="{FF2B5EF4-FFF2-40B4-BE49-F238E27FC236}">
                <a16:creationId xmlns:a16="http://schemas.microsoft.com/office/drawing/2014/main" id="{92FE99CA-D970-4A11-829E-9DF63837720B}"/>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34">
            <a:extLst>
              <a:ext uri="{FF2B5EF4-FFF2-40B4-BE49-F238E27FC236}">
                <a16:creationId xmlns:a16="http://schemas.microsoft.com/office/drawing/2014/main" id="{3A0F257D-BCE6-400F-9291-5C003A72952C}"/>
              </a:ext>
            </a:extLst>
          </p:cNvPr>
          <p:cNvSpPr>
            <a:spLocks noGrp="1" noChangeArrowheads="1"/>
          </p:cNvSpPr>
          <p:nvPr>
            <p:ph type="sldNum" sz="quarter" idx="12"/>
          </p:nvPr>
        </p:nvSpPr>
        <p:spPr>
          <a:ln/>
        </p:spPr>
        <p:txBody>
          <a:bodyPr/>
          <a:lstStyle>
            <a:lvl1pPr>
              <a:defRPr/>
            </a:lvl1pPr>
          </a:lstStyle>
          <a:p>
            <a:pPr>
              <a:defRPr/>
            </a:pPr>
            <a:fld id="{5A03892F-0351-4046-8A36-B2AFE1130F85}" type="slidenum">
              <a:rPr lang="en-US" altLang="en-US"/>
              <a:pPr>
                <a:defRPr/>
              </a:pPr>
              <a:t>‹#›</a:t>
            </a:fld>
            <a:endParaRPr lang="en-US" altLang="en-US"/>
          </a:p>
        </p:txBody>
      </p:sp>
    </p:spTree>
    <p:extLst>
      <p:ext uri="{BB962C8B-B14F-4D97-AF65-F5344CB8AC3E}">
        <p14:creationId xmlns:p14="http://schemas.microsoft.com/office/powerpoint/2010/main" val="421314624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2">
            <a:extLst>
              <a:ext uri="{FF2B5EF4-FFF2-40B4-BE49-F238E27FC236}">
                <a16:creationId xmlns:a16="http://schemas.microsoft.com/office/drawing/2014/main" id="{AA7EF422-82F8-47D1-AB6D-76E4F6D6AE6B}"/>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33">
            <a:extLst>
              <a:ext uri="{FF2B5EF4-FFF2-40B4-BE49-F238E27FC236}">
                <a16:creationId xmlns:a16="http://schemas.microsoft.com/office/drawing/2014/main" id="{08668587-7030-490D-A144-0A640597E180}"/>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34">
            <a:extLst>
              <a:ext uri="{FF2B5EF4-FFF2-40B4-BE49-F238E27FC236}">
                <a16:creationId xmlns:a16="http://schemas.microsoft.com/office/drawing/2014/main" id="{13A9EE17-AB0A-4624-A761-AB9DB86B5B0F}"/>
              </a:ext>
            </a:extLst>
          </p:cNvPr>
          <p:cNvSpPr>
            <a:spLocks noGrp="1" noChangeArrowheads="1"/>
          </p:cNvSpPr>
          <p:nvPr>
            <p:ph type="sldNum" sz="quarter" idx="12"/>
          </p:nvPr>
        </p:nvSpPr>
        <p:spPr>
          <a:ln/>
        </p:spPr>
        <p:txBody>
          <a:bodyPr/>
          <a:lstStyle>
            <a:lvl1pPr>
              <a:defRPr/>
            </a:lvl1pPr>
          </a:lstStyle>
          <a:p>
            <a:pPr>
              <a:defRPr/>
            </a:pPr>
            <a:fld id="{3DA27885-B44C-4B3A-A8A3-9BF3DB888091}" type="slidenum">
              <a:rPr lang="en-US" altLang="en-US"/>
              <a:pPr>
                <a:defRPr/>
              </a:pPr>
              <a:t>‹#›</a:t>
            </a:fld>
            <a:endParaRPr lang="en-US" altLang="en-US"/>
          </a:p>
        </p:txBody>
      </p:sp>
    </p:spTree>
    <p:extLst>
      <p:ext uri="{BB962C8B-B14F-4D97-AF65-F5344CB8AC3E}">
        <p14:creationId xmlns:p14="http://schemas.microsoft.com/office/powerpoint/2010/main" val="182969746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2">
            <a:extLst>
              <a:ext uri="{FF2B5EF4-FFF2-40B4-BE49-F238E27FC236}">
                <a16:creationId xmlns:a16="http://schemas.microsoft.com/office/drawing/2014/main" id="{29192305-7B24-4E5A-9108-7A41BB883F90}"/>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33">
            <a:extLst>
              <a:ext uri="{FF2B5EF4-FFF2-40B4-BE49-F238E27FC236}">
                <a16:creationId xmlns:a16="http://schemas.microsoft.com/office/drawing/2014/main" id="{08ADC458-7139-4F53-9EFD-093EADA0A9BE}"/>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34">
            <a:extLst>
              <a:ext uri="{FF2B5EF4-FFF2-40B4-BE49-F238E27FC236}">
                <a16:creationId xmlns:a16="http://schemas.microsoft.com/office/drawing/2014/main" id="{3CB20CE2-EA67-46F8-BC19-C53122339A52}"/>
              </a:ext>
            </a:extLst>
          </p:cNvPr>
          <p:cNvSpPr>
            <a:spLocks noGrp="1" noChangeArrowheads="1"/>
          </p:cNvSpPr>
          <p:nvPr>
            <p:ph type="sldNum" sz="quarter" idx="12"/>
          </p:nvPr>
        </p:nvSpPr>
        <p:spPr>
          <a:ln/>
        </p:spPr>
        <p:txBody>
          <a:bodyPr/>
          <a:lstStyle>
            <a:lvl1pPr>
              <a:defRPr/>
            </a:lvl1pPr>
          </a:lstStyle>
          <a:p>
            <a:pPr>
              <a:defRPr/>
            </a:pPr>
            <a:fld id="{23F210DE-2288-4C86-BC56-08A235EE767F}" type="slidenum">
              <a:rPr lang="en-US" altLang="en-US"/>
              <a:pPr>
                <a:defRPr/>
              </a:pPr>
              <a:t>‹#›</a:t>
            </a:fld>
            <a:endParaRPr lang="en-US" altLang="en-US"/>
          </a:p>
        </p:txBody>
      </p:sp>
    </p:spTree>
    <p:extLst>
      <p:ext uri="{BB962C8B-B14F-4D97-AF65-F5344CB8AC3E}">
        <p14:creationId xmlns:p14="http://schemas.microsoft.com/office/powerpoint/2010/main" val="70633904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2">
            <a:extLst>
              <a:ext uri="{FF2B5EF4-FFF2-40B4-BE49-F238E27FC236}">
                <a16:creationId xmlns:a16="http://schemas.microsoft.com/office/drawing/2014/main" id="{2F35EE1B-6133-4C58-BBB8-D5AEC3637510}"/>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33">
            <a:extLst>
              <a:ext uri="{FF2B5EF4-FFF2-40B4-BE49-F238E27FC236}">
                <a16:creationId xmlns:a16="http://schemas.microsoft.com/office/drawing/2014/main" id="{3B0CA002-894D-4BAD-A8BE-6B6AFBF9A8DE}"/>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34">
            <a:extLst>
              <a:ext uri="{FF2B5EF4-FFF2-40B4-BE49-F238E27FC236}">
                <a16:creationId xmlns:a16="http://schemas.microsoft.com/office/drawing/2014/main" id="{E6F083F5-D590-48B5-A113-D89813007FFA}"/>
              </a:ext>
            </a:extLst>
          </p:cNvPr>
          <p:cNvSpPr>
            <a:spLocks noGrp="1" noChangeArrowheads="1"/>
          </p:cNvSpPr>
          <p:nvPr>
            <p:ph type="sldNum" sz="quarter" idx="12"/>
          </p:nvPr>
        </p:nvSpPr>
        <p:spPr>
          <a:ln/>
        </p:spPr>
        <p:txBody>
          <a:bodyPr/>
          <a:lstStyle>
            <a:lvl1pPr>
              <a:defRPr/>
            </a:lvl1pPr>
          </a:lstStyle>
          <a:p>
            <a:pPr>
              <a:defRPr/>
            </a:pPr>
            <a:fld id="{B88E4B0C-8B46-4C26-BF23-9163FE62E25C}" type="slidenum">
              <a:rPr lang="en-US" altLang="en-US"/>
              <a:pPr>
                <a:defRPr/>
              </a:pPr>
              <a:t>‹#›</a:t>
            </a:fld>
            <a:endParaRPr lang="en-US" altLang="en-US"/>
          </a:p>
        </p:txBody>
      </p:sp>
    </p:spTree>
    <p:extLst>
      <p:ext uri="{BB962C8B-B14F-4D97-AF65-F5344CB8AC3E}">
        <p14:creationId xmlns:p14="http://schemas.microsoft.com/office/powerpoint/2010/main" val="134989800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2">
            <a:extLst>
              <a:ext uri="{FF2B5EF4-FFF2-40B4-BE49-F238E27FC236}">
                <a16:creationId xmlns:a16="http://schemas.microsoft.com/office/drawing/2014/main" id="{6123E7BF-EFF2-49DB-8520-C0D055A47159}"/>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33">
            <a:extLst>
              <a:ext uri="{FF2B5EF4-FFF2-40B4-BE49-F238E27FC236}">
                <a16:creationId xmlns:a16="http://schemas.microsoft.com/office/drawing/2014/main" id="{4EF7DA2F-1C54-4F57-BCD5-FC0C854820F8}"/>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34">
            <a:extLst>
              <a:ext uri="{FF2B5EF4-FFF2-40B4-BE49-F238E27FC236}">
                <a16:creationId xmlns:a16="http://schemas.microsoft.com/office/drawing/2014/main" id="{472C679B-21F5-4675-9749-C860BF537462}"/>
              </a:ext>
            </a:extLst>
          </p:cNvPr>
          <p:cNvSpPr>
            <a:spLocks noGrp="1" noChangeArrowheads="1"/>
          </p:cNvSpPr>
          <p:nvPr>
            <p:ph type="sldNum" sz="quarter" idx="12"/>
          </p:nvPr>
        </p:nvSpPr>
        <p:spPr>
          <a:ln/>
        </p:spPr>
        <p:txBody>
          <a:bodyPr/>
          <a:lstStyle>
            <a:lvl1pPr>
              <a:defRPr/>
            </a:lvl1pPr>
          </a:lstStyle>
          <a:p>
            <a:pPr>
              <a:defRPr/>
            </a:pPr>
            <a:fld id="{0BB8DE25-EA6A-4894-B27A-2460F745FAFC}" type="slidenum">
              <a:rPr lang="en-US" altLang="en-US"/>
              <a:pPr>
                <a:defRPr/>
              </a:pPr>
              <a:t>‹#›</a:t>
            </a:fld>
            <a:endParaRPr lang="en-US" altLang="en-US"/>
          </a:p>
        </p:txBody>
      </p:sp>
    </p:spTree>
    <p:extLst>
      <p:ext uri="{BB962C8B-B14F-4D97-AF65-F5344CB8AC3E}">
        <p14:creationId xmlns:p14="http://schemas.microsoft.com/office/powerpoint/2010/main" val="383592420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2">
            <a:extLst>
              <a:ext uri="{FF2B5EF4-FFF2-40B4-BE49-F238E27FC236}">
                <a16:creationId xmlns:a16="http://schemas.microsoft.com/office/drawing/2014/main" id="{8A912AE8-7636-4F16-9C08-A70C5387D1BE}"/>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33">
            <a:extLst>
              <a:ext uri="{FF2B5EF4-FFF2-40B4-BE49-F238E27FC236}">
                <a16:creationId xmlns:a16="http://schemas.microsoft.com/office/drawing/2014/main" id="{9A5AFBFA-9377-4835-A85E-AE4BF6008DC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34">
            <a:extLst>
              <a:ext uri="{FF2B5EF4-FFF2-40B4-BE49-F238E27FC236}">
                <a16:creationId xmlns:a16="http://schemas.microsoft.com/office/drawing/2014/main" id="{C366C17D-ADF3-45EB-ABFF-B90265BEAB03}"/>
              </a:ext>
            </a:extLst>
          </p:cNvPr>
          <p:cNvSpPr>
            <a:spLocks noGrp="1" noChangeArrowheads="1"/>
          </p:cNvSpPr>
          <p:nvPr>
            <p:ph type="sldNum" sz="quarter" idx="12"/>
          </p:nvPr>
        </p:nvSpPr>
        <p:spPr>
          <a:ln/>
        </p:spPr>
        <p:txBody>
          <a:bodyPr/>
          <a:lstStyle>
            <a:lvl1pPr>
              <a:defRPr/>
            </a:lvl1pPr>
          </a:lstStyle>
          <a:p>
            <a:pPr>
              <a:defRPr/>
            </a:pPr>
            <a:fld id="{566D42ED-F563-484C-86DC-FCC87BB09A8B}" type="slidenum">
              <a:rPr lang="en-US" altLang="en-US"/>
              <a:pPr>
                <a:defRPr/>
              </a:pPr>
              <a:t>‹#›</a:t>
            </a:fld>
            <a:endParaRPr lang="en-US" altLang="en-US"/>
          </a:p>
        </p:txBody>
      </p:sp>
    </p:spTree>
    <p:extLst>
      <p:ext uri="{BB962C8B-B14F-4D97-AF65-F5344CB8AC3E}">
        <p14:creationId xmlns:p14="http://schemas.microsoft.com/office/powerpoint/2010/main" val="67261352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2">
            <a:extLst>
              <a:ext uri="{FF2B5EF4-FFF2-40B4-BE49-F238E27FC236}">
                <a16:creationId xmlns:a16="http://schemas.microsoft.com/office/drawing/2014/main" id="{E1AE54E4-419A-47A0-B8F9-9E4DC17009F0}"/>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33">
            <a:extLst>
              <a:ext uri="{FF2B5EF4-FFF2-40B4-BE49-F238E27FC236}">
                <a16:creationId xmlns:a16="http://schemas.microsoft.com/office/drawing/2014/main" id="{0C5AC706-950C-4194-8FDE-70D52E9A6F9B}"/>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34">
            <a:extLst>
              <a:ext uri="{FF2B5EF4-FFF2-40B4-BE49-F238E27FC236}">
                <a16:creationId xmlns:a16="http://schemas.microsoft.com/office/drawing/2014/main" id="{43A81101-E92C-4B26-9F40-57B32C360D41}"/>
              </a:ext>
            </a:extLst>
          </p:cNvPr>
          <p:cNvSpPr>
            <a:spLocks noGrp="1" noChangeArrowheads="1"/>
          </p:cNvSpPr>
          <p:nvPr>
            <p:ph type="sldNum" sz="quarter" idx="12"/>
          </p:nvPr>
        </p:nvSpPr>
        <p:spPr>
          <a:ln/>
        </p:spPr>
        <p:txBody>
          <a:bodyPr/>
          <a:lstStyle>
            <a:lvl1pPr>
              <a:defRPr/>
            </a:lvl1pPr>
          </a:lstStyle>
          <a:p>
            <a:pPr>
              <a:defRPr/>
            </a:pPr>
            <a:fld id="{844F05FB-F9BD-4E55-9B54-0065C7BCDCF2}" type="slidenum">
              <a:rPr lang="en-US" altLang="en-US"/>
              <a:pPr>
                <a:defRPr/>
              </a:pPr>
              <a:t>‹#›</a:t>
            </a:fld>
            <a:endParaRPr lang="en-US" altLang="en-US"/>
          </a:p>
        </p:txBody>
      </p:sp>
    </p:spTree>
    <p:extLst>
      <p:ext uri="{BB962C8B-B14F-4D97-AF65-F5344CB8AC3E}">
        <p14:creationId xmlns:p14="http://schemas.microsoft.com/office/powerpoint/2010/main" val="305157064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B32BAB32-3391-4BE8-8E9C-A0B44907DE04}"/>
              </a:ext>
            </a:extLst>
          </p:cNvPr>
          <p:cNvGrpSpPr>
            <a:grpSpLocks/>
          </p:cNvGrpSpPr>
          <p:nvPr/>
        </p:nvGrpSpPr>
        <p:grpSpPr bwMode="auto">
          <a:xfrm>
            <a:off x="0" y="0"/>
            <a:ext cx="9144000" cy="7405688"/>
            <a:chOff x="0" y="-9"/>
            <a:chExt cx="5760" cy="4665"/>
          </a:xfrm>
        </p:grpSpPr>
        <p:sp>
          <p:nvSpPr>
            <p:cNvPr id="1032" name="Freeform 3">
              <a:extLst>
                <a:ext uri="{FF2B5EF4-FFF2-40B4-BE49-F238E27FC236}">
                  <a16:creationId xmlns:a16="http://schemas.microsoft.com/office/drawing/2014/main" id="{889BB266-D05D-4B6A-B438-FB2BA634B0D8}"/>
                </a:ext>
              </a:extLst>
            </p:cNvPr>
            <p:cNvSpPr>
              <a:spLocks/>
            </p:cNvSpPr>
            <p:nvPr/>
          </p:nvSpPr>
          <p:spPr bwMode="hidden">
            <a:xfrm>
              <a:off x="1632" y="-5"/>
              <a:ext cx="1737" cy="4333"/>
            </a:xfrm>
            <a:custGeom>
              <a:avLst/>
              <a:gdLst>
                <a:gd name="T0" fmla="*/ 494 w 1737"/>
                <a:gd name="T1" fmla="*/ 4575 h 4320"/>
                <a:gd name="T2" fmla="*/ 1737 w 1737"/>
                <a:gd name="T3" fmla="*/ 4587 h 4320"/>
                <a:gd name="T4" fmla="*/ 524 w 1737"/>
                <a:gd name="T5" fmla="*/ 0 h 4320"/>
                <a:gd name="T6" fmla="*/ 0 w 1737"/>
                <a:gd name="T7" fmla="*/ 7 h 4320"/>
                <a:gd name="T8" fmla="*/ 494 w 1737"/>
                <a:gd name="T9" fmla="*/ 4575 h 4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7" h="4320">
                  <a:moveTo>
                    <a:pt x="494" y="4309"/>
                  </a:moveTo>
                  <a:lnTo>
                    <a:pt x="1737" y="4320"/>
                  </a:lnTo>
                  <a:lnTo>
                    <a:pt x="524" y="0"/>
                  </a:lnTo>
                  <a:lnTo>
                    <a:pt x="0" y="7"/>
                  </a:lnTo>
                  <a:lnTo>
                    <a:pt x="494" y="4309"/>
                  </a:lnTo>
                  <a:close/>
                </a:path>
              </a:pathLst>
            </a:custGeom>
            <a:gradFill rotWithShape="0">
              <a:gsLst>
                <a:gs pos="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3" name="Freeform 4">
              <a:extLst>
                <a:ext uri="{FF2B5EF4-FFF2-40B4-BE49-F238E27FC236}">
                  <a16:creationId xmlns:a16="http://schemas.microsoft.com/office/drawing/2014/main" id="{02BEBCF7-A27F-4E21-9937-D3057BC47C03}"/>
                </a:ext>
              </a:extLst>
            </p:cNvPr>
            <p:cNvSpPr>
              <a:spLocks/>
            </p:cNvSpPr>
            <p:nvPr/>
          </p:nvSpPr>
          <p:spPr bwMode="hidden">
            <a:xfrm>
              <a:off x="0" y="-7"/>
              <a:ext cx="1737" cy="4329"/>
            </a:xfrm>
            <a:custGeom>
              <a:avLst/>
              <a:gdLst>
                <a:gd name="T0" fmla="*/ 494 w 1737"/>
                <a:gd name="T1" fmla="*/ 4489 h 4320"/>
                <a:gd name="T2" fmla="*/ 1737 w 1737"/>
                <a:gd name="T3" fmla="*/ 4500 h 4320"/>
                <a:gd name="T4" fmla="*/ 524 w 1737"/>
                <a:gd name="T5" fmla="*/ 0 h 4320"/>
                <a:gd name="T6" fmla="*/ 0 w 1737"/>
                <a:gd name="T7" fmla="*/ 7 h 4320"/>
                <a:gd name="T8" fmla="*/ 494 w 1737"/>
                <a:gd name="T9" fmla="*/ 4489 h 4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7" h="4320">
                  <a:moveTo>
                    <a:pt x="494" y="4309"/>
                  </a:moveTo>
                  <a:lnTo>
                    <a:pt x="1737" y="4320"/>
                  </a:lnTo>
                  <a:lnTo>
                    <a:pt x="524" y="0"/>
                  </a:lnTo>
                  <a:lnTo>
                    <a:pt x="0" y="7"/>
                  </a:lnTo>
                  <a:lnTo>
                    <a:pt x="494" y="4309"/>
                  </a:lnTo>
                  <a:close/>
                </a:path>
              </a:pathLst>
            </a:custGeom>
            <a:gradFill rotWithShape="0">
              <a:gsLst>
                <a:gs pos="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 name="Freeform 5">
              <a:extLst>
                <a:ext uri="{FF2B5EF4-FFF2-40B4-BE49-F238E27FC236}">
                  <a16:creationId xmlns:a16="http://schemas.microsoft.com/office/drawing/2014/main" id="{DF0725B5-D430-4BE6-A3D2-9587D8B9FA23}"/>
                </a:ext>
              </a:extLst>
            </p:cNvPr>
            <p:cNvSpPr>
              <a:spLocks/>
            </p:cNvSpPr>
            <p:nvPr/>
          </p:nvSpPr>
          <p:spPr bwMode="hidden">
            <a:xfrm>
              <a:off x="3744" y="-4"/>
              <a:ext cx="1739" cy="4330"/>
            </a:xfrm>
            <a:custGeom>
              <a:avLst/>
              <a:gdLst>
                <a:gd name="T0" fmla="*/ 494 w 1739"/>
                <a:gd name="T1" fmla="*/ 2926 h 4420"/>
                <a:gd name="T2" fmla="*/ 1739 w 1739"/>
                <a:gd name="T3" fmla="*/ 2930 h 4420"/>
                <a:gd name="T4" fmla="*/ 524 w 1739"/>
                <a:gd name="T5" fmla="*/ 0 h 4420"/>
                <a:gd name="T6" fmla="*/ 0 w 1739"/>
                <a:gd name="T7" fmla="*/ 7 h 4420"/>
                <a:gd name="T8" fmla="*/ 494 w 1739"/>
                <a:gd name="T9" fmla="*/ 2926 h 44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9" h="4420">
                  <a:moveTo>
                    <a:pt x="494" y="4415"/>
                  </a:moveTo>
                  <a:lnTo>
                    <a:pt x="1739" y="4420"/>
                  </a:lnTo>
                  <a:lnTo>
                    <a:pt x="524" y="0"/>
                  </a:lnTo>
                  <a:lnTo>
                    <a:pt x="0" y="7"/>
                  </a:lnTo>
                  <a:lnTo>
                    <a:pt x="494" y="4415"/>
                  </a:lnTo>
                  <a:close/>
                </a:path>
              </a:pathLst>
            </a:custGeom>
            <a:gradFill rotWithShape="0">
              <a:gsLst>
                <a:gs pos="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5" name="Freeform 6">
              <a:extLst>
                <a:ext uri="{FF2B5EF4-FFF2-40B4-BE49-F238E27FC236}">
                  <a16:creationId xmlns:a16="http://schemas.microsoft.com/office/drawing/2014/main" id="{F2156BE6-8D33-47D3-A0B7-79E251527631}"/>
                </a:ext>
              </a:extLst>
            </p:cNvPr>
            <p:cNvSpPr>
              <a:spLocks/>
            </p:cNvSpPr>
            <p:nvPr/>
          </p:nvSpPr>
          <p:spPr bwMode="hidden">
            <a:xfrm>
              <a:off x="1920" y="-9"/>
              <a:ext cx="2080" cy="4324"/>
            </a:xfrm>
            <a:custGeom>
              <a:avLst/>
              <a:gdLst>
                <a:gd name="T0" fmla="*/ 0 w 2080"/>
                <a:gd name="T1" fmla="*/ 7 h 4338"/>
                <a:gd name="T2" fmla="*/ 1870 w 2080"/>
                <a:gd name="T3" fmla="*/ 4066 h 4338"/>
                <a:gd name="T4" fmla="*/ 2080 w 2080"/>
                <a:gd name="T5" fmla="*/ 4066 h 4338"/>
                <a:gd name="T6" fmla="*/ 1033 w 2080"/>
                <a:gd name="T7" fmla="*/ 0 h 4338"/>
                <a:gd name="T8" fmla="*/ 0 w 2080"/>
                <a:gd name="T9" fmla="*/ 7 h 43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0" h="4338">
                  <a:moveTo>
                    <a:pt x="0" y="7"/>
                  </a:moveTo>
                  <a:lnTo>
                    <a:pt x="1870" y="4338"/>
                  </a:lnTo>
                  <a:lnTo>
                    <a:pt x="2080" y="4338"/>
                  </a:lnTo>
                  <a:lnTo>
                    <a:pt x="1033" y="0"/>
                  </a:lnTo>
                  <a:lnTo>
                    <a:pt x="0" y="7"/>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127" name="Freeform 7">
              <a:extLst>
                <a:ext uri="{FF2B5EF4-FFF2-40B4-BE49-F238E27FC236}">
                  <a16:creationId xmlns:a16="http://schemas.microsoft.com/office/drawing/2014/main" id="{564F9D87-9417-4B4D-8A39-E5DF1005171C}"/>
                </a:ext>
              </a:extLst>
            </p:cNvPr>
            <p:cNvSpPr>
              <a:spLocks/>
            </p:cNvSpPr>
            <p:nvPr/>
          </p:nvSpPr>
          <p:spPr bwMode="hidden">
            <a:xfrm>
              <a:off x="117" y="97"/>
              <a:ext cx="3504" cy="1536"/>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bg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5128" name="Freeform 8">
              <a:extLst>
                <a:ext uri="{FF2B5EF4-FFF2-40B4-BE49-F238E27FC236}">
                  <a16:creationId xmlns:a16="http://schemas.microsoft.com/office/drawing/2014/main" id="{F0F8BE46-887B-4130-97EF-8EF3F7A00D0B}"/>
                </a:ext>
              </a:extLst>
            </p:cNvPr>
            <p:cNvSpPr>
              <a:spLocks/>
            </p:cNvSpPr>
            <p:nvPr/>
          </p:nvSpPr>
          <p:spPr bwMode="hidden">
            <a:xfrm rot="2702961" flipH="1">
              <a:off x="810" y="766"/>
              <a:ext cx="2544" cy="1008"/>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5129" name="Freeform 9">
              <a:extLst>
                <a:ext uri="{FF2B5EF4-FFF2-40B4-BE49-F238E27FC236}">
                  <a16:creationId xmlns:a16="http://schemas.microsoft.com/office/drawing/2014/main" id="{0E4DA785-9890-4811-B46C-E86E5B2D4A6D}"/>
                </a:ext>
              </a:extLst>
            </p:cNvPr>
            <p:cNvSpPr>
              <a:spLocks/>
            </p:cNvSpPr>
            <p:nvPr/>
          </p:nvSpPr>
          <p:spPr bwMode="hidden">
            <a:xfrm>
              <a:off x="83" y="49"/>
              <a:ext cx="3504" cy="1536"/>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5130" name="Freeform 10">
              <a:extLst>
                <a:ext uri="{FF2B5EF4-FFF2-40B4-BE49-F238E27FC236}">
                  <a16:creationId xmlns:a16="http://schemas.microsoft.com/office/drawing/2014/main" id="{F6A715B1-7689-4D97-8013-F4F31EDEAE23}"/>
                </a:ext>
              </a:extLst>
            </p:cNvPr>
            <p:cNvSpPr>
              <a:spLocks/>
            </p:cNvSpPr>
            <p:nvPr userDrawn="1"/>
          </p:nvSpPr>
          <p:spPr bwMode="hidden">
            <a:xfrm rot="-2895842">
              <a:off x="-984" y="1041"/>
              <a:ext cx="3504" cy="1536"/>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5131" name="Freeform 11">
              <a:extLst>
                <a:ext uri="{FF2B5EF4-FFF2-40B4-BE49-F238E27FC236}">
                  <a16:creationId xmlns:a16="http://schemas.microsoft.com/office/drawing/2014/main" id="{450ED27F-8D6F-45C1-B916-9715374C17A9}"/>
                </a:ext>
              </a:extLst>
            </p:cNvPr>
            <p:cNvSpPr>
              <a:spLocks/>
            </p:cNvSpPr>
            <p:nvPr/>
          </p:nvSpPr>
          <p:spPr bwMode="hidden">
            <a:xfrm rot="-2305141">
              <a:off x="1331" y="913"/>
              <a:ext cx="3594" cy="1735"/>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5132" name="Freeform 12">
              <a:extLst>
                <a:ext uri="{FF2B5EF4-FFF2-40B4-BE49-F238E27FC236}">
                  <a16:creationId xmlns:a16="http://schemas.microsoft.com/office/drawing/2014/main" id="{8993DEBC-0BCA-4B5B-A588-5A374EDA73E3}"/>
                </a:ext>
              </a:extLst>
            </p:cNvPr>
            <p:cNvSpPr>
              <a:spLocks/>
            </p:cNvSpPr>
            <p:nvPr/>
          </p:nvSpPr>
          <p:spPr bwMode="hidden">
            <a:xfrm rot="2084418" flipH="1">
              <a:off x="1859" y="865"/>
              <a:ext cx="3504" cy="1536"/>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5133" name="Freeform 13">
              <a:extLst>
                <a:ext uri="{FF2B5EF4-FFF2-40B4-BE49-F238E27FC236}">
                  <a16:creationId xmlns:a16="http://schemas.microsoft.com/office/drawing/2014/main" id="{91D8615A-F7D1-49FB-9264-E9D794D658F8}"/>
                </a:ext>
              </a:extLst>
            </p:cNvPr>
            <p:cNvSpPr>
              <a:spLocks/>
            </p:cNvSpPr>
            <p:nvPr/>
          </p:nvSpPr>
          <p:spPr bwMode="hidden">
            <a:xfrm>
              <a:off x="4250" y="-7"/>
              <a:ext cx="1089" cy="2285"/>
            </a:xfrm>
            <a:custGeom>
              <a:avLst/>
              <a:gdLst/>
              <a:ahLst/>
              <a:cxnLst>
                <a:cxn ang="0">
                  <a:pos x="0" y="2265"/>
                </a:cxn>
                <a:cxn ang="0">
                  <a:pos x="1030" y="0"/>
                </a:cxn>
                <a:cxn ang="0">
                  <a:pos x="1089" y="0"/>
                </a:cxn>
                <a:cxn ang="0">
                  <a:pos x="37" y="2285"/>
                </a:cxn>
                <a:cxn ang="0">
                  <a:pos x="0" y="2265"/>
                </a:cxn>
              </a:cxnLst>
              <a:rect l="0" t="0" r="r" b="b"/>
              <a:pathLst>
                <a:path w="1089" h="2285">
                  <a:moveTo>
                    <a:pt x="0" y="2265"/>
                  </a:moveTo>
                  <a:cubicBezTo>
                    <a:pt x="438" y="996"/>
                    <a:pt x="865" y="377"/>
                    <a:pt x="1030" y="0"/>
                  </a:cubicBezTo>
                  <a:cubicBezTo>
                    <a:pt x="1030" y="0"/>
                    <a:pt x="1059" y="0"/>
                    <a:pt x="1089" y="0"/>
                  </a:cubicBezTo>
                  <a:cubicBezTo>
                    <a:pt x="565" y="834"/>
                    <a:pt x="181" y="1853"/>
                    <a:pt x="37" y="2285"/>
                  </a:cubicBezTo>
                  <a:cubicBezTo>
                    <a:pt x="37" y="2285"/>
                    <a:pt x="0" y="2265"/>
                    <a:pt x="0" y="2265"/>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5134" name="Rectangle 14">
              <a:extLst>
                <a:ext uri="{FF2B5EF4-FFF2-40B4-BE49-F238E27FC236}">
                  <a16:creationId xmlns:a16="http://schemas.microsoft.com/office/drawing/2014/main" id="{3A714D5C-7F4A-4C13-BD93-3D64A31AF1DE}"/>
                </a:ext>
              </a:extLst>
            </p:cNvPr>
            <p:cNvSpPr>
              <a:spLocks noChangeArrowheads="1"/>
            </p:cNvSpPr>
            <p:nvPr/>
          </p:nvSpPr>
          <p:spPr bwMode="hidden">
            <a:xfrm>
              <a:off x="0" y="3910"/>
              <a:ext cx="5760" cy="432"/>
            </a:xfrm>
            <a:prstGeom prst="rect">
              <a:avLst/>
            </a:prstGeom>
            <a:gradFill rotWithShape="0">
              <a:gsLst>
                <a:gs pos="0">
                  <a:schemeClr val="bg2"/>
                </a:gs>
                <a:gs pos="100000">
                  <a:schemeClr val="bg1"/>
                </a:gs>
              </a:gsLst>
              <a:lin ang="5400000" scaled="1"/>
            </a:gradFill>
            <a:ln w="9525">
              <a:noFill/>
              <a:miter lim="800000"/>
              <a:headEnd/>
              <a:tailEnd/>
            </a:ln>
            <a:effectLst/>
          </p:spPr>
          <p:txBody>
            <a:bodyPr wrap="none" anchor="ctr"/>
            <a:lstStyle>
              <a:lvl1pPr eaLnBrk="0" hangingPunct="0">
                <a:defRPr sz="2400">
                  <a:solidFill>
                    <a:schemeClr val="tx1"/>
                  </a:solidFill>
                  <a:latin typeface="Times New Roman" pitchFamily="-64" charset="0"/>
                </a:defRPr>
              </a:lvl1pPr>
              <a:lvl2pPr marL="742950" indent="-285750" eaLnBrk="0" hangingPunct="0">
                <a:defRPr sz="2400">
                  <a:solidFill>
                    <a:schemeClr val="tx1"/>
                  </a:solidFill>
                  <a:latin typeface="Times New Roman" pitchFamily="-64" charset="0"/>
                </a:defRPr>
              </a:lvl2pPr>
              <a:lvl3pPr marL="1143000" indent="-228600" eaLnBrk="0" hangingPunct="0">
                <a:defRPr sz="2400">
                  <a:solidFill>
                    <a:schemeClr val="tx1"/>
                  </a:solidFill>
                  <a:latin typeface="Times New Roman" pitchFamily="-64" charset="0"/>
                </a:defRPr>
              </a:lvl3pPr>
              <a:lvl4pPr marL="1600200" indent="-228600" eaLnBrk="0" hangingPunct="0">
                <a:defRPr sz="2400">
                  <a:solidFill>
                    <a:schemeClr val="tx1"/>
                  </a:solidFill>
                  <a:latin typeface="Times New Roman" pitchFamily="-64" charset="0"/>
                </a:defRPr>
              </a:lvl4pPr>
              <a:lvl5pPr marL="2057400" indent="-228600" eaLnBrk="0" hangingPunct="0">
                <a:defRPr sz="2400">
                  <a:solidFill>
                    <a:schemeClr val="tx1"/>
                  </a:solidFill>
                  <a:latin typeface="Times New Roman" pitchFamily="-64" charset="0"/>
                </a:defRPr>
              </a:lvl5pPr>
              <a:lvl6pPr marL="2514600" indent="-228600" eaLnBrk="0" fontAlgn="base" hangingPunct="0">
                <a:spcBef>
                  <a:spcPct val="0"/>
                </a:spcBef>
                <a:spcAft>
                  <a:spcPct val="0"/>
                </a:spcAft>
                <a:defRPr sz="2400">
                  <a:solidFill>
                    <a:schemeClr val="tx1"/>
                  </a:solidFill>
                  <a:latin typeface="Times New Roman" pitchFamily="-64" charset="0"/>
                </a:defRPr>
              </a:lvl6pPr>
              <a:lvl7pPr marL="2971800" indent="-228600" eaLnBrk="0" fontAlgn="base" hangingPunct="0">
                <a:spcBef>
                  <a:spcPct val="0"/>
                </a:spcBef>
                <a:spcAft>
                  <a:spcPct val="0"/>
                </a:spcAft>
                <a:defRPr sz="2400">
                  <a:solidFill>
                    <a:schemeClr val="tx1"/>
                  </a:solidFill>
                  <a:latin typeface="Times New Roman" pitchFamily="-64" charset="0"/>
                </a:defRPr>
              </a:lvl7pPr>
              <a:lvl8pPr marL="3429000" indent="-228600" eaLnBrk="0" fontAlgn="base" hangingPunct="0">
                <a:spcBef>
                  <a:spcPct val="0"/>
                </a:spcBef>
                <a:spcAft>
                  <a:spcPct val="0"/>
                </a:spcAft>
                <a:defRPr sz="2400">
                  <a:solidFill>
                    <a:schemeClr val="tx1"/>
                  </a:solidFill>
                  <a:latin typeface="Times New Roman" pitchFamily="-64" charset="0"/>
                </a:defRPr>
              </a:lvl8pPr>
              <a:lvl9pPr marL="3886200" indent="-228600" eaLnBrk="0" fontAlgn="base" hangingPunct="0">
                <a:spcBef>
                  <a:spcPct val="0"/>
                </a:spcBef>
                <a:spcAft>
                  <a:spcPct val="0"/>
                </a:spcAft>
                <a:defRPr sz="2400">
                  <a:solidFill>
                    <a:schemeClr val="tx1"/>
                  </a:solidFill>
                  <a:latin typeface="Times New Roman" pitchFamily="-64" charset="0"/>
                </a:defRPr>
              </a:lvl9pPr>
            </a:lstStyle>
            <a:p>
              <a:pPr eaLnBrk="1" hangingPunct="1">
                <a:defRPr/>
              </a:pPr>
              <a:endParaRPr lang="en-US" altLang="en-US"/>
            </a:p>
          </p:txBody>
        </p:sp>
        <p:sp>
          <p:nvSpPr>
            <p:cNvPr id="1044" name="Freeform 15">
              <a:extLst>
                <a:ext uri="{FF2B5EF4-FFF2-40B4-BE49-F238E27FC236}">
                  <a16:creationId xmlns:a16="http://schemas.microsoft.com/office/drawing/2014/main" id="{5164DFC6-30F8-4717-B68D-21435E378BCD}"/>
                </a:ext>
              </a:extLst>
            </p:cNvPr>
            <p:cNvSpPr>
              <a:spLocks/>
            </p:cNvSpPr>
            <p:nvPr/>
          </p:nvSpPr>
          <p:spPr bwMode="hidden">
            <a:xfrm>
              <a:off x="1632" y="3956"/>
              <a:ext cx="1737" cy="382"/>
            </a:xfrm>
            <a:custGeom>
              <a:avLst/>
              <a:gdLst>
                <a:gd name="T0" fmla="*/ 494 w 1737"/>
                <a:gd name="T1" fmla="*/ 0 h 4320"/>
                <a:gd name="T2" fmla="*/ 1737 w 1737"/>
                <a:gd name="T3" fmla="*/ 0 h 4320"/>
                <a:gd name="T4" fmla="*/ 524 w 1737"/>
                <a:gd name="T5" fmla="*/ 0 h 4320"/>
                <a:gd name="T6" fmla="*/ 0 w 1737"/>
                <a:gd name="T7" fmla="*/ 0 h 4320"/>
                <a:gd name="T8" fmla="*/ 494 w 1737"/>
                <a:gd name="T9" fmla="*/ 0 h 4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7" h="4320">
                  <a:moveTo>
                    <a:pt x="494" y="4309"/>
                  </a:moveTo>
                  <a:lnTo>
                    <a:pt x="1737" y="4320"/>
                  </a:lnTo>
                  <a:lnTo>
                    <a:pt x="524" y="0"/>
                  </a:lnTo>
                  <a:lnTo>
                    <a:pt x="0" y="7"/>
                  </a:lnTo>
                  <a:lnTo>
                    <a:pt x="494" y="4309"/>
                  </a:lnTo>
                  <a:close/>
                </a:path>
              </a:pathLst>
            </a:custGeom>
            <a:gradFill rotWithShape="0">
              <a:gsLst>
                <a:gs pos="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 name="Freeform 16">
              <a:extLst>
                <a:ext uri="{FF2B5EF4-FFF2-40B4-BE49-F238E27FC236}">
                  <a16:creationId xmlns:a16="http://schemas.microsoft.com/office/drawing/2014/main" id="{A77DCE09-6772-4BAC-A881-C42B17597382}"/>
                </a:ext>
              </a:extLst>
            </p:cNvPr>
            <p:cNvSpPr>
              <a:spLocks/>
            </p:cNvSpPr>
            <p:nvPr/>
          </p:nvSpPr>
          <p:spPr bwMode="hidden">
            <a:xfrm>
              <a:off x="0" y="3956"/>
              <a:ext cx="1737" cy="381"/>
            </a:xfrm>
            <a:custGeom>
              <a:avLst/>
              <a:gdLst>
                <a:gd name="T0" fmla="*/ 494 w 1737"/>
                <a:gd name="T1" fmla="*/ 0 h 4320"/>
                <a:gd name="T2" fmla="*/ 1737 w 1737"/>
                <a:gd name="T3" fmla="*/ 0 h 4320"/>
                <a:gd name="T4" fmla="*/ 524 w 1737"/>
                <a:gd name="T5" fmla="*/ 0 h 4320"/>
                <a:gd name="T6" fmla="*/ 0 w 1737"/>
                <a:gd name="T7" fmla="*/ 0 h 4320"/>
                <a:gd name="T8" fmla="*/ 494 w 1737"/>
                <a:gd name="T9" fmla="*/ 0 h 4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7" h="4320">
                  <a:moveTo>
                    <a:pt x="494" y="4309"/>
                  </a:moveTo>
                  <a:lnTo>
                    <a:pt x="1737" y="4320"/>
                  </a:lnTo>
                  <a:lnTo>
                    <a:pt x="524" y="0"/>
                  </a:lnTo>
                  <a:lnTo>
                    <a:pt x="0" y="7"/>
                  </a:lnTo>
                  <a:lnTo>
                    <a:pt x="494" y="4309"/>
                  </a:lnTo>
                  <a:close/>
                </a:path>
              </a:pathLst>
            </a:custGeom>
            <a:gradFill rotWithShape="0">
              <a:gsLst>
                <a:gs pos="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6" name="Freeform 17">
              <a:extLst>
                <a:ext uri="{FF2B5EF4-FFF2-40B4-BE49-F238E27FC236}">
                  <a16:creationId xmlns:a16="http://schemas.microsoft.com/office/drawing/2014/main" id="{B3D46BF4-765E-4029-B77A-BD4895A6C22E}"/>
                </a:ext>
              </a:extLst>
            </p:cNvPr>
            <p:cNvSpPr>
              <a:spLocks/>
            </p:cNvSpPr>
            <p:nvPr/>
          </p:nvSpPr>
          <p:spPr bwMode="hidden">
            <a:xfrm>
              <a:off x="3744" y="3956"/>
              <a:ext cx="1739" cy="382"/>
            </a:xfrm>
            <a:custGeom>
              <a:avLst/>
              <a:gdLst>
                <a:gd name="T0" fmla="*/ 494 w 1739"/>
                <a:gd name="T1" fmla="*/ 0 h 4420"/>
                <a:gd name="T2" fmla="*/ 1739 w 1739"/>
                <a:gd name="T3" fmla="*/ 0 h 4420"/>
                <a:gd name="T4" fmla="*/ 524 w 1739"/>
                <a:gd name="T5" fmla="*/ 0 h 4420"/>
                <a:gd name="T6" fmla="*/ 0 w 1739"/>
                <a:gd name="T7" fmla="*/ 0 h 4420"/>
                <a:gd name="T8" fmla="*/ 494 w 1739"/>
                <a:gd name="T9" fmla="*/ 0 h 44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9" h="4420">
                  <a:moveTo>
                    <a:pt x="494" y="4415"/>
                  </a:moveTo>
                  <a:lnTo>
                    <a:pt x="1739" y="4420"/>
                  </a:lnTo>
                  <a:lnTo>
                    <a:pt x="524" y="0"/>
                  </a:lnTo>
                  <a:lnTo>
                    <a:pt x="0" y="7"/>
                  </a:lnTo>
                  <a:lnTo>
                    <a:pt x="494" y="4415"/>
                  </a:lnTo>
                  <a:close/>
                </a:path>
              </a:pathLst>
            </a:custGeom>
            <a:gradFill rotWithShape="0">
              <a:gsLst>
                <a:gs pos="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7" name="Freeform 18">
              <a:extLst>
                <a:ext uri="{FF2B5EF4-FFF2-40B4-BE49-F238E27FC236}">
                  <a16:creationId xmlns:a16="http://schemas.microsoft.com/office/drawing/2014/main" id="{A8738EC4-7B90-464A-B41D-64212722128F}"/>
                </a:ext>
              </a:extLst>
            </p:cNvPr>
            <p:cNvSpPr>
              <a:spLocks/>
            </p:cNvSpPr>
            <p:nvPr/>
          </p:nvSpPr>
          <p:spPr bwMode="hidden">
            <a:xfrm>
              <a:off x="1920" y="3956"/>
              <a:ext cx="2080" cy="381"/>
            </a:xfrm>
            <a:custGeom>
              <a:avLst/>
              <a:gdLst>
                <a:gd name="T0" fmla="*/ 0 w 2080"/>
                <a:gd name="T1" fmla="*/ 0 h 4338"/>
                <a:gd name="T2" fmla="*/ 1870 w 2080"/>
                <a:gd name="T3" fmla="*/ 0 h 4338"/>
                <a:gd name="T4" fmla="*/ 2080 w 2080"/>
                <a:gd name="T5" fmla="*/ 0 h 4338"/>
                <a:gd name="T6" fmla="*/ 1033 w 2080"/>
                <a:gd name="T7" fmla="*/ 0 h 4338"/>
                <a:gd name="T8" fmla="*/ 0 w 2080"/>
                <a:gd name="T9" fmla="*/ 0 h 43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0" h="4338">
                  <a:moveTo>
                    <a:pt x="0" y="7"/>
                  </a:moveTo>
                  <a:lnTo>
                    <a:pt x="1870" y="4338"/>
                  </a:lnTo>
                  <a:lnTo>
                    <a:pt x="2080" y="4338"/>
                  </a:lnTo>
                  <a:lnTo>
                    <a:pt x="1033" y="0"/>
                  </a:lnTo>
                  <a:lnTo>
                    <a:pt x="0" y="7"/>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139" name="Rectangle 19">
              <a:extLst>
                <a:ext uri="{FF2B5EF4-FFF2-40B4-BE49-F238E27FC236}">
                  <a16:creationId xmlns:a16="http://schemas.microsoft.com/office/drawing/2014/main" id="{3E273651-61ED-4EDF-AF6A-E185690ADA12}"/>
                </a:ext>
              </a:extLst>
            </p:cNvPr>
            <p:cNvSpPr>
              <a:spLocks noChangeArrowheads="1"/>
            </p:cNvSpPr>
            <p:nvPr/>
          </p:nvSpPr>
          <p:spPr bwMode="hidden">
            <a:xfrm>
              <a:off x="0" y="3905"/>
              <a:ext cx="5760" cy="432"/>
            </a:xfrm>
            <a:prstGeom prst="rect">
              <a:avLst/>
            </a:prstGeom>
            <a:solidFill>
              <a:schemeClr val="bg2">
                <a:alpha val="50000"/>
              </a:schemeClr>
            </a:solidFill>
            <a:ln w="9525">
              <a:noFill/>
              <a:miter lim="800000"/>
              <a:headEnd/>
              <a:tailEnd/>
            </a:ln>
            <a:effectLst/>
          </p:spPr>
          <p:txBody>
            <a:bodyPr wrap="none" anchor="ctr"/>
            <a:lstStyle>
              <a:lvl1pPr eaLnBrk="0" hangingPunct="0">
                <a:defRPr sz="2400">
                  <a:solidFill>
                    <a:schemeClr val="tx1"/>
                  </a:solidFill>
                  <a:latin typeface="Times New Roman" pitchFamily="-64" charset="0"/>
                </a:defRPr>
              </a:lvl1pPr>
              <a:lvl2pPr marL="742950" indent="-285750" eaLnBrk="0" hangingPunct="0">
                <a:defRPr sz="2400">
                  <a:solidFill>
                    <a:schemeClr val="tx1"/>
                  </a:solidFill>
                  <a:latin typeface="Times New Roman" pitchFamily="-64" charset="0"/>
                </a:defRPr>
              </a:lvl2pPr>
              <a:lvl3pPr marL="1143000" indent="-228600" eaLnBrk="0" hangingPunct="0">
                <a:defRPr sz="2400">
                  <a:solidFill>
                    <a:schemeClr val="tx1"/>
                  </a:solidFill>
                  <a:latin typeface="Times New Roman" pitchFamily="-64" charset="0"/>
                </a:defRPr>
              </a:lvl3pPr>
              <a:lvl4pPr marL="1600200" indent="-228600" eaLnBrk="0" hangingPunct="0">
                <a:defRPr sz="2400">
                  <a:solidFill>
                    <a:schemeClr val="tx1"/>
                  </a:solidFill>
                  <a:latin typeface="Times New Roman" pitchFamily="-64" charset="0"/>
                </a:defRPr>
              </a:lvl4pPr>
              <a:lvl5pPr marL="2057400" indent="-228600" eaLnBrk="0" hangingPunct="0">
                <a:defRPr sz="2400">
                  <a:solidFill>
                    <a:schemeClr val="tx1"/>
                  </a:solidFill>
                  <a:latin typeface="Times New Roman" pitchFamily="-64" charset="0"/>
                </a:defRPr>
              </a:lvl5pPr>
              <a:lvl6pPr marL="2514600" indent="-228600" eaLnBrk="0" fontAlgn="base" hangingPunct="0">
                <a:spcBef>
                  <a:spcPct val="0"/>
                </a:spcBef>
                <a:spcAft>
                  <a:spcPct val="0"/>
                </a:spcAft>
                <a:defRPr sz="2400">
                  <a:solidFill>
                    <a:schemeClr val="tx1"/>
                  </a:solidFill>
                  <a:latin typeface="Times New Roman" pitchFamily="-64" charset="0"/>
                </a:defRPr>
              </a:lvl6pPr>
              <a:lvl7pPr marL="2971800" indent="-228600" eaLnBrk="0" fontAlgn="base" hangingPunct="0">
                <a:spcBef>
                  <a:spcPct val="0"/>
                </a:spcBef>
                <a:spcAft>
                  <a:spcPct val="0"/>
                </a:spcAft>
                <a:defRPr sz="2400">
                  <a:solidFill>
                    <a:schemeClr val="tx1"/>
                  </a:solidFill>
                  <a:latin typeface="Times New Roman" pitchFamily="-64" charset="0"/>
                </a:defRPr>
              </a:lvl7pPr>
              <a:lvl8pPr marL="3429000" indent="-228600" eaLnBrk="0" fontAlgn="base" hangingPunct="0">
                <a:spcBef>
                  <a:spcPct val="0"/>
                </a:spcBef>
                <a:spcAft>
                  <a:spcPct val="0"/>
                </a:spcAft>
                <a:defRPr sz="2400">
                  <a:solidFill>
                    <a:schemeClr val="tx1"/>
                  </a:solidFill>
                  <a:latin typeface="Times New Roman" pitchFamily="-64" charset="0"/>
                </a:defRPr>
              </a:lvl8pPr>
              <a:lvl9pPr marL="3886200" indent="-228600" eaLnBrk="0" fontAlgn="base" hangingPunct="0">
                <a:spcBef>
                  <a:spcPct val="0"/>
                </a:spcBef>
                <a:spcAft>
                  <a:spcPct val="0"/>
                </a:spcAft>
                <a:defRPr sz="2400">
                  <a:solidFill>
                    <a:schemeClr val="tx1"/>
                  </a:solidFill>
                  <a:latin typeface="Times New Roman" pitchFamily="-64" charset="0"/>
                </a:defRPr>
              </a:lvl9pPr>
            </a:lstStyle>
            <a:p>
              <a:pPr eaLnBrk="1" hangingPunct="1">
                <a:defRPr/>
              </a:pPr>
              <a:endParaRPr lang="en-US" altLang="en-US"/>
            </a:p>
          </p:txBody>
        </p:sp>
        <p:sp>
          <p:nvSpPr>
            <p:cNvPr id="5140" name="Freeform 20">
              <a:extLst>
                <a:ext uri="{FF2B5EF4-FFF2-40B4-BE49-F238E27FC236}">
                  <a16:creationId xmlns:a16="http://schemas.microsoft.com/office/drawing/2014/main" id="{C9099143-5A19-4AAF-8AE4-AE8B794F8AC5}"/>
                </a:ext>
              </a:extLst>
            </p:cNvPr>
            <p:cNvSpPr>
              <a:spLocks/>
            </p:cNvSpPr>
            <p:nvPr/>
          </p:nvSpPr>
          <p:spPr bwMode="hidden">
            <a:xfrm>
              <a:off x="2583" y="3918"/>
              <a:ext cx="1036" cy="420"/>
            </a:xfrm>
            <a:custGeom>
              <a:avLst/>
              <a:gdLst/>
              <a:ahLst/>
              <a:cxnLst>
                <a:cxn ang="0">
                  <a:pos x="1027" y="0"/>
                </a:cxn>
                <a:cxn ang="0">
                  <a:pos x="0" y="417"/>
                </a:cxn>
                <a:cxn ang="0">
                  <a:pos x="24" y="420"/>
                </a:cxn>
                <a:cxn ang="0">
                  <a:pos x="1036" y="16"/>
                </a:cxn>
                <a:cxn ang="0">
                  <a:pos x="1027" y="0"/>
                </a:cxn>
              </a:cxnLst>
              <a:rect l="0" t="0" r="r" b="b"/>
              <a:pathLst>
                <a:path w="1036" h="420">
                  <a:moveTo>
                    <a:pt x="1027" y="0"/>
                  </a:moveTo>
                  <a:cubicBezTo>
                    <a:pt x="508" y="159"/>
                    <a:pt x="167" y="347"/>
                    <a:pt x="0" y="417"/>
                  </a:cubicBezTo>
                  <a:cubicBezTo>
                    <a:pt x="0" y="417"/>
                    <a:pt x="12" y="418"/>
                    <a:pt x="24" y="420"/>
                  </a:cubicBezTo>
                  <a:cubicBezTo>
                    <a:pt x="237" y="321"/>
                    <a:pt x="708" y="105"/>
                    <a:pt x="1036" y="16"/>
                  </a:cubicBezTo>
                  <a:cubicBezTo>
                    <a:pt x="1036" y="16"/>
                    <a:pt x="1027" y="0"/>
                    <a:pt x="1027" y="0"/>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5141" name="Freeform 21">
              <a:extLst>
                <a:ext uri="{FF2B5EF4-FFF2-40B4-BE49-F238E27FC236}">
                  <a16:creationId xmlns:a16="http://schemas.microsoft.com/office/drawing/2014/main" id="{A6333EF5-96EA-4E0C-9479-D20BB4E57CC3}"/>
                </a:ext>
              </a:extLst>
            </p:cNvPr>
            <p:cNvSpPr>
              <a:spLocks/>
            </p:cNvSpPr>
            <p:nvPr/>
          </p:nvSpPr>
          <p:spPr bwMode="hidden">
            <a:xfrm rot="18897039" flipH="1">
              <a:off x="1486" y="3886"/>
              <a:ext cx="1060" cy="480"/>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5142" name="Freeform 22">
              <a:extLst>
                <a:ext uri="{FF2B5EF4-FFF2-40B4-BE49-F238E27FC236}">
                  <a16:creationId xmlns:a16="http://schemas.microsoft.com/office/drawing/2014/main" id="{C91B96C8-FB32-4222-BD7D-FF005BCBD63D}"/>
                </a:ext>
              </a:extLst>
            </p:cNvPr>
            <p:cNvSpPr>
              <a:spLocks/>
            </p:cNvSpPr>
            <p:nvPr/>
          </p:nvSpPr>
          <p:spPr bwMode="hidden">
            <a:xfrm rot="18897039" flipH="1">
              <a:off x="766" y="3886"/>
              <a:ext cx="1060" cy="480"/>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5143" name="Freeform 23">
              <a:extLst>
                <a:ext uri="{FF2B5EF4-FFF2-40B4-BE49-F238E27FC236}">
                  <a16:creationId xmlns:a16="http://schemas.microsoft.com/office/drawing/2014/main" id="{729ED8A4-7689-4821-9F7B-CE6206EFF411}"/>
                </a:ext>
              </a:extLst>
            </p:cNvPr>
            <p:cNvSpPr>
              <a:spLocks/>
            </p:cNvSpPr>
            <p:nvPr/>
          </p:nvSpPr>
          <p:spPr bwMode="hidden">
            <a:xfrm rot="18897039" flipH="1">
              <a:off x="31" y="3854"/>
              <a:ext cx="1034" cy="487"/>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5144" name="Freeform 24">
              <a:extLst>
                <a:ext uri="{FF2B5EF4-FFF2-40B4-BE49-F238E27FC236}">
                  <a16:creationId xmlns:a16="http://schemas.microsoft.com/office/drawing/2014/main" id="{08247382-FE1E-458A-AC2F-D1F3D35F50F7}"/>
                </a:ext>
              </a:extLst>
            </p:cNvPr>
            <p:cNvSpPr>
              <a:spLocks/>
            </p:cNvSpPr>
            <p:nvPr/>
          </p:nvSpPr>
          <p:spPr bwMode="hidden">
            <a:xfrm flipH="1" flipV="1">
              <a:off x="576" y="3910"/>
              <a:ext cx="3552" cy="432"/>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5145" name="Freeform 25">
              <a:extLst>
                <a:ext uri="{FF2B5EF4-FFF2-40B4-BE49-F238E27FC236}">
                  <a16:creationId xmlns:a16="http://schemas.microsoft.com/office/drawing/2014/main" id="{3990D526-65C7-443D-AC2D-5C7823A32053}"/>
                </a:ext>
              </a:extLst>
            </p:cNvPr>
            <p:cNvSpPr>
              <a:spLocks/>
            </p:cNvSpPr>
            <p:nvPr/>
          </p:nvSpPr>
          <p:spPr bwMode="hidden">
            <a:xfrm flipH="1" flipV="1">
              <a:off x="240" y="3910"/>
              <a:ext cx="1536" cy="432"/>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5146" name="Freeform 26">
              <a:extLst>
                <a:ext uri="{FF2B5EF4-FFF2-40B4-BE49-F238E27FC236}">
                  <a16:creationId xmlns:a16="http://schemas.microsoft.com/office/drawing/2014/main" id="{F91701CA-B35C-4089-B9AA-71E1A1940B1C}"/>
                </a:ext>
              </a:extLst>
            </p:cNvPr>
            <p:cNvSpPr>
              <a:spLocks/>
            </p:cNvSpPr>
            <p:nvPr/>
          </p:nvSpPr>
          <p:spPr bwMode="hidden">
            <a:xfrm flipH="1" flipV="1">
              <a:off x="3036" y="3958"/>
              <a:ext cx="1332" cy="383"/>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5147" name="Freeform 27">
              <a:extLst>
                <a:ext uri="{FF2B5EF4-FFF2-40B4-BE49-F238E27FC236}">
                  <a16:creationId xmlns:a16="http://schemas.microsoft.com/office/drawing/2014/main" id="{E3CDEA53-5396-4991-BFB3-C99FAB770EAD}"/>
                </a:ext>
              </a:extLst>
            </p:cNvPr>
            <p:cNvSpPr>
              <a:spLocks/>
            </p:cNvSpPr>
            <p:nvPr/>
          </p:nvSpPr>
          <p:spPr bwMode="hidden">
            <a:xfrm flipH="1" flipV="1">
              <a:off x="3984" y="3910"/>
              <a:ext cx="1536" cy="432"/>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5148" name="Freeform 28">
              <a:extLst>
                <a:ext uri="{FF2B5EF4-FFF2-40B4-BE49-F238E27FC236}">
                  <a16:creationId xmlns:a16="http://schemas.microsoft.com/office/drawing/2014/main" id="{57E6F416-E4DD-4735-BD5C-1F26BEAD2B3D}"/>
                </a:ext>
              </a:extLst>
            </p:cNvPr>
            <p:cNvSpPr>
              <a:spLocks/>
            </p:cNvSpPr>
            <p:nvPr/>
          </p:nvSpPr>
          <p:spPr bwMode="hidden">
            <a:xfrm flipH="1" flipV="1">
              <a:off x="3456" y="3910"/>
              <a:ext cx="2304" cy="432"/>
            </a:xfrm>
            <a:custGeom>
              <a:avLst/>
              <a:gdLst/>
              <a:ahLst/>
              <a:cxnLst>
                <a:cxn ang="0">
                  <a:pos x="0" y="1778"/>
                </a:cxn>
                <a:cxn ang="0">
                  <a:pos x="4742" y="0"/>
                </a:cxn>
                <a:cxn ang="0">
                  <a:pos x="4763" y="42"/>
                </a:cxn>
                <a:cxn ang="0">
                  <a:pos x="20" y="1845"/>
                </a:cxn>
                <a:cxn ang="0">
                  <a:pos x="0" y="1778"/>
                </a:cxn>
              </a:cxnLst>
              <a:rect l="0" t="0" r="r" b="b"/>
              <a:pathLst>
                <a:path w="4763" h="1845">
                  <a:moveTo>
                    <a:pt x="0" y="1778"/>
                  </a:moveTo>
                  <a:cubicBezTo>
                    <a:pt x="2065" y="797"/>
                    <a:pt x="3942" y="281"/>
                    <a:pt x="4742" y="0"/>
                  </a:cubicBezTo>
                  <a:lnTo>
                    <a:pt x="4763" y="42"/>
                  </a:lnTo>
                  <a:cubicBezTo>
                    <a:pt x="3976" y="350"/>
                    <a:pt x="1830" y="918"/>
                    <a:pt x="20" y="1845"/>
                  </a:cubicBezTo>
                  <a:cubicBezTo>
                    <a:pt x="20" y="1845"/>
                    <a:pt x="0" y="1778"/>
                    <a:pt x="0" y="1778"/>
                  </a:cubicBezTo>
                  <a:close/>
                </a:path>
              </a:pathLst>
            </a:custGeom>
            <a:gradFill rotWithShape="0">
              <a:gsLst>
                <a:gs pos="0">
                  <a:schemeClr val="bg1"/>
                </a:gs>
                <a:gs pos="50000">
                  <a:schemeClr val="accent2"/>
                </a:gs>
                <a:gs pos="100000">
                  <a:schemeClr val="bg1"/>
                </a:gs>
              </a:gsLst>
              <a:lin ang="0" scaled="1"/>
            </a:gradFill>
            <a:ln w="9525">
              <a:noFill/>
              <a:round/>
              <a:headEnd/>
              <a:tailEnd/>
            </a:ln>
            <a:effectLst/>
          </p:spPr>
          <p:txBody>
            <a:bodyPr wrap="none" anchor="ctr"/>
            <a:lstStyle/>
            <a:p>
              <a:pPr eaLnBrk="1" hangingPunct="1">
                <a:defRPr/>
              </a:pPr>
              <a:endParaRPr lang="en-US">
                <a:latin typeface="Times New Roman" pitchFamily="79" charset="0"/>
              </a:endParaRPr>
            </a:p>
          </p:txBody>
        </p:sp>
        <p:sp>
          <p:nvSpPr>
            <p:cNvPr id="5149" name="Rectangle 29">
              <a:extLst>
                <a:ext uri="{FF2B5EF4-FFF2-40B4-BE49-F238E27FC236}">
                  <a16:creationId xmlns:a16="http://schemas.microsoft.com/office/drawing/2014/main" id="{A6B5EEFC-1A57-42DA-A18A-4074918709F8}"/>
                </a:ext>
              </a:extLst>
            </p:cNvPr>
            <p:cNvSpPr>
              <a:spLocks noChangeArrowheads="1"/>
            </p:cNvSpPr>
            <p:nvPr/>
          </p:nvSpPr>
          <p:spPr bwMode="hidden">
            <a:xfrm>
              <a:off x="0" y="3931"/>
              <a:ext cx="5760" cy="14"/>
            </a:xfrm>
            <a:prstGeom prst="rect">
              <a:avLst/>
            </a:prstGeom>
            <a:gradFill rotWithShape="0">
              <a:gsLst>
                <a:gs pos="0">
                  <a:schemeClr val="bg2"/>
                </a:gs>
                <a:gs pos="50000">
                  <a:schemeClr val="accent1"/>
                </a:gs>
                <a:gs pos="100000">
                  <a:schemeClr val="bg2"/>
                </a:gs>
              </a:gsLst>
              <a:lin ang="0" scaled="1"/>
            </a:gradFill>
            <a:ln w="9525">
              <a:noFill/>
              <a:miter lim="800000"/>
              <a:headEnd/>
              <a:tailEnd/>
            </a:ln>
            <a:effectLst/>
          </p:spPr>
          <p:txBody>
            <a:bodyPr wrap="none" anchor="ctr"/>
            <a:lstStyle>
              <a:lvl1pPr eaLnBrk="0" hangingPunct="0">
                <a:defRPr sz="2400">
                  <a:solidFill>
                    <a:schemeClr val="tx1"/>
                  </a:solidFill>
                  <a:latin typeface="Times New Roman" pitchFamily="-64" charset="0"/>
                </a:defRPr>
              </a:lvl1pPr>
              <a:lvl2pPr marL="742950" indent="-285750" eaLnBrk="0" hangingPunct="0">
                <a:defRPr sz="2400">
                  <a:solidFill>
                    <a:schemeClr val="tx1"/>
                  </a:solidFill>
                  <a:latin typeface="Times New Roman" pitchFamily="-64" charset="0"/>
                </a:defRPr>
              </a:lvl2pPr>
              <a:lvl3pPr marL="1143000" indent="-228600" eaLnBrk="0" hangingPunct="0">
                <a:defRPr sz="2400">
                  <a:solidFill>
                    <a:schemeClr val="tx1"/>
                  </a:solidFill>
                  <a:latin typeface="Times New Roman" pitchFamily="-64" charset="0"/>
                </a:defRPr>
              </a:lvl3pPr>
              <a:lvl4pPr marL="1600200" indent="-228600" eaLnBrk="0" hangingPunct="0">
                <a:defRPr sz="2400">
                  <a:solidFill>
                    <a:schemeClr val="tx1"/>
                  </a:solidFill>
                  <a:latin typeface="Times New Roman" pitchFamily="-64" charset="0"/>
                </a:defRPr>
              </a:lvl4pPr>
              <a:lvl5pPr marL="2057400" indent="-228600" eaLnBrk="0" hangingPunct="0">
                <a:defRPr sz="2400">
                  <a:solidFill>
                    <a:schemeClr val="tx1"/>
                  </a:solidFill>
                  <a:latin typeface="Times New Roman" pitchFamily="-64" charset="0"/>
                </a:defRPr>
              </a:lvl5pPr>
              <a:lvl6pPr marL="2514600" indent="-228600" eaLnBrk="0" fontAlgn="base" hangingPunct="0">
                <a:spcBef>
                  <a:spcPct val="0"/>
                </a:spcBef>
                <a:spcAft>
                  <a:spcPct val="0"/>
                </a:spcAft>
                <a:defRPr sz="2400">
                  <a:solidFill>
                    <a:schemeClr val="tx1"/>
                  </a:solidFill>
                  <a:latin typeface="Times New Roman" pitchFamily="-64" charset="0"/>
                </a:defRPr>
              </a:lvl6pPr>
              <a:lvl7pPr marL="2971800" indent="-228600" eaLnBrk="0" fontAlgn="base" hangingPunct="0">
                <a:spcBef>
                  <a:spcPct val="0"/>
                </a:spcBef>
                <a:spcAft>
                  <a:spcPct val="0"/>
                </a:spcAft>
                <a:defRPr sz="2400">
                  <a:solidFill>
                    <a:schemeClr val="tx1"/>
                  </a:solidFill>
                  <a:latin typeface="Times New Roman" pitchFamily="-64" charset="0"/>
                </a:defRPr>
              </a:lvl7pPr>
              <a:lvl8pPr marL="3429000" indent="-228600" eaLnBrk="0" fontAlgn="base" hangingPunct="0">
                <a:spcBef>
                  <a:spcPct val="0"/>
                </a:spcBef>
                <a:spcAft>
                  <a:spcPct val="0"/>
                </a:spcAft>
                <a:defRPr sz="2400">
                  <a:solidFill>
                    <a:schemeClr val="tx1"/>
                  </a:solidFill>
                  <a:latin typeface="Times New Roman" pitchFamily="-64" charset="0"/>
                </a:defRPr>
              </a:lvl8pPr>
              <a:lvl9pPr marL="3886200" indent="-228600" eaLnBrk="0" fontAlgn="base" hangingPunct="0">
                <a:spcBef>
                  <a:spcPct val="0"/>
                </a:spcBef>
                <a:spcAft>
                  <a:spcPct val="0"/>
                </a:spcAft>
                <a:defRPr sz="2400">
                  <a:solidFill>
                    <a:schemeClr val="tx1"/>
                  </a:solidFill>
                  <a:latin typeface="Times New Roman" pitchFamily="-64" charset="0"/>
                </a:defRPr>
              </a:lvl9pPr>
            </a:lstStyle>
            <a:p>
              <a:pPr eaLnBrk="1" hangingPunct="1">
                <a:defRPr/>
              </a:pPr>
              <a:endParaRPr lang="en-US" altLang="en-US"/>
            </a:p>
          </p:txBody>
        </p:sp>
      </p:grpSp>
      <p:sp>
        <p:nvSpPr>
          <p:cNvPr id="1027" name="Rectangle 30">
            <a:extLst>
              <a:ext uri="{FF2B5EF4-FFF2-40B4-BE49-F238E27FC236}">
                <a16:creationId xmlns:a16="http://schemas.microsoft.com/office/drawing/2014/main" id="{9B439980-44CB-45A1-A520-1466ABB04C69}"/>
              </a:ext>
            </a:extLst>
          </p:cNvPr>
          <p:cNvSpPr>
            <a:spLocks noGrp="1" noChangeArrowheads="1"/>
          </p:cNvSpPr>
          <p:nvPr>
            <p:ph type="title"/>
          </p:nvPr>
        </p:nvSpPr>
        <p:spPr bwMode="auto">
          <a:xfrm>
            <a:off x="685800" y="465138"/>
            <a:ext cx="77724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lvl="0"/>
            <a:r>
              <a:rPr lang="en-US" altLang="en-US"/>
              <a:t>Click to edit Master title style</a:t>
            </a:r>
          </a:p>
        </p:txBody>
      </p:sp>
      <p:sp>
        <p:nvSpPr>
          <p:cNvPr id="1028" name="Rectangle 31">
            <a:extLst>
              <a:ext uri="{FF2B5EF4-FFF2-40B4-BE49-F238E27FC236}">
                <a16:creationId xmlns:a16="http://schemas.microsoft.com/office/drawing/2014/main" id="{99B75575-E458-47E5-88DE-6C5817216D42}"/>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152" name="Rectangle 32">
            <a:extLst>
              <a:ext uri="{FF2B5EF4-FFF2-40B4-BE49-F238E27FC236}">
                <a16:creationId xmlns:a16="http://schemas.microsoft.com/office/drawing/2014/main" id="{F1A8AF28-6A33-424E-9052-4A32704289A7}"/>
              </a:ext>
            </a:extLst>
          </p:cNvPr>
          <p:cNvSpPr>
            <a:spLocks noGrp="1" noChangeArrowheads="1"/>
          </p:cNvSpPr>
          <p:nvPr>
            <p:ph type="dt" sz="half" idx="2"/>
          </p:nvPr>
        </p:nvSpPr>
        <p:spPr bwMode="auto">
          <a:xfrm>
            <a:off x="712788" y="6313488"/>
            <a:ext cx="2030412"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solidFill>
                  <a:schemeClr val="tx2"/>
                </a:solidFill>
                <a:latin typeface="Arial" charset="0"/>
              </a:defRPr>
            </a:lvl1pPr>
          </a:lstStyle>
          <a:p>
            <a:pPr>
              <a:defRPr/>
            </a:pPr>
            <a:endParaRPr lang="en-US" altLang="en-US"/>
          </a:p>
        </p:txBody>
      </p:sp>
      <p:sp>
        <p:nvSpPr>
          <p:cNvPr id="5153" name="Rectangle 33">
            <a:extLst>
              <a:ext uri="{FF2B5EF4-FFF2-40B4-BE49-F238E27FC236}">
                <a16:creationId xmlns:a16="http://schemas.microsoft.com/office/drawing/2014/main" id="{C5210992-2A86-40F0-BAA7-626EF9BFAD80}"/>
              </a:ext>
            </a:extLst>
          </p:cNvPr>
          <p:cNvSpPr>
            <a:spLocks noGrp="1" noChangeArrowheads="1"/>
          </p:cNvSpPr>
          <p:nvPr>
            <p:ph type="ftr" sz="quarter" idx="3"/>
          </p:nvPr>
        </p:nvSpPr>
        <p:spPr bwMode="auto">
          <a:xfrm>
            <a:off x="2819400" y="6096000"/>
            <a:ext cx="3962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Arial" charset="0"/>
              </a:defRPr>
            </a:lvl1pPr>
          </a:lstStyle>
          <a:p>
            <a:pPr>
              <a:defRPr/>
            </a:pPr>
            <a:endParaRPr lang="en-US" altLang="en-US"/>
          </a:p>
        </p:txBody>
      </p:sp>
      <p:sp>
        <p:nvSpPr>
          <p:cNvPr id="5154" name="Rectangle 34">
            <a:extLst>
              <a:ext uri="{FF2B5EF4-FFF2-40B4-BE49-F238E27FC236}">
                <a16:creationId xmlns:a16="http://schemas.microsoft.com/office/drawing/2014/main" id="{75BEFC4C-F2C3-481D-892B-845FDC3778D1}"/>
              </a:ext>
            </a:extLst>
          </p:cNvPr>
          <p:cNvSpPr>
            <a:spLocks noGrp="1" noChangeArrowheads="1"/>
          </p:cNvSpPr>
          <p:nvPr>
            <p:ph type="sldNum" sz="quarter" idx="4"/>
          </p:nvPr>
        </p:nvSpPr>
        <p:spPr bwMode="auto">
          <a:xfrm>
            <a:off x="6934200" y="6313488"/>
            <a:ext cx="1550988"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smtClean="0">
                <a:solidFill>
                  <a:schemeClr val="tx2"/>
                </a:solidFill>
                <a:latin typeface="Arial" panose="020B0604020202020204" pitchFamily="34" charset="0"/>
              </a:defRPr>
            </a:lvl1pPr>
          </a:lstStyle>
          <a:p>
            <a:pPr>
              <a:defRPr/>
            </a:pPr>
            <a:fld id="{65BA52B7-ED9C-45A5-97E2-C5CB6791CAC6}" type="slidenum">
              <a:rPr lang="en-US" altLang="en-US"/>
              <a:pPr>
                <a:defRPr/>
              </a:pPr>
              <a:t>‹#›</a:t>
            </a:fld>
            <a:endParaRPr lang="en-US" altLang="en-US"/>
          </a:p>
        </p:txBody>
      </p:sp>
    </p:spTree>
  </p:cSld>
  <p:clrMap bg1="dk2" tx1="lt1" bg2="dk1" tx2="lt2" accent1="accent1" accent2="accent2" accent3="accent3" accent4="accent4" accent5="accent5" accent6="accent6" hlink="hlink" folHlink="folHlink"/>
  <p:sldLayoutIdLst>
    <p:sldLayoutId id="2147483936"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Black" pitchFamily="79" charset="0"/>
        </a:defRPr>
      </a:lvl2pPr>
      <a:lvl3pPr algn="ctr" rtl="0" eaLnBrk="0" fontAlgn="base" hangingPunct="0">
        <a:spcBef>
          <a:spcPct val="0"/>
        </a:spcBef>
        <a:spcAft>
          <a:spcPct val="0"/>
        </a:spcAft>
        <a:defRPr sz="4400">
          <a:solidFill>
            <a:schemeClr val="tx2"/>
          </a:solidFill>
          <a:latin typeface="Arial Black" pitchFamily="79" charset="0"/>
        </a:defRPr>
      </a:lvl3pPr>
      <a:lvl4pPr algn="ctr" rtl="0" eaLnBrk="0" fontAlgn="base" hangingPunct="0">
        <a:spcBef>
          <a:spcPct val="0"/>
        </a:spcBef>
        <a:spcAft>
          <a:spcPct val="0"/>
        </a:spcAft>
        <a:defRPr sz="4400">
          <a:solidFill>
            <a:schemeClr val="tx2"/>
          </a:solidFill>
          <a:latin typeface="Arial Black" pitchFamily="79" charset="0"/>
        </a:defRPr>
      </a:lvl4pPr>
      <a:lvl5pPr algn="ctr" rtl="0" eaLnBrk="0" fontAlgn="base" hangingPunct="0">
        <a:spcBef>
          <a:spcPct val="0"/>
        </a:spcBef>
        <a:spcAft>
          <a:spcPct val="0"/>
        </a:spcAft>
        <a:defRPr sz="4400">
          <a:solidFill>
            <a:schemeClr val="tx2"/>
          </a:solidFill>
          <a:latin typeface="Arial Black" pitchFamily="79" charset="0"/>
        </a:defRPr>
      </a:lvl5pPr>
      <a:lvl6pPr marL="457200" algn="ctr" rtl="0" fontAlgn="base">
        <a:spcBef>
          <a:spcPct val="0"/>
        </a:spcBef>
        <a:spcAft>
          <a:spcPct val="0"/>
        </a:spcAft>
        <a:defRPr sz="4400">
          <a:solidFill>
            <a:schemeClr val="tx2"/>
          </a:solidFill>
          <a:latin typeface="Arial Black" pitchFamily="79" charset="0"/>
        </a:defRPr>
      </a:lvl6pPr>
      <a:lvl7pPr marL="914400" algn="ctr" rtl="0" fontAlgn="base">
        <a:spcBef>
          <a:spcPct val="0"/>
        </a:spcBef>
        <a:spcAft>
          <a:spcPct val="0"/>
        </a:spcAft>
        <a:defRPr sz="4400">
          <a:solidFill>
            <a:schemeClr val="tx2"/>
          </a:solidFill>
          <a:latin typeface="Arial Black" pitchFamily="79" charset="0"/>
        </a:defRPr>
      </a:lvl7pPr>
      <a:lvl8pPr marL="1371600" algn="ctr" rtl="0" fontAlgn="base">
        <a:spcBef>
          <a:spcPct val="0"/>
        </a:spcBef>
        <a:spcAft>
          <a:spcPct val="0"/>
        </a:spcAft>
        <a:defRPr sz="4400">
          <a:solidFill>
            <a:schemeClr val="tx2"/>
          </a:solidFill>
          <a:latin typeface="Arial Black" pitchFamily="79" charset="0"/>
        </a:defRPr>
      </a:lvl8pPr>
      <a:lvl9pPr marL="1828800" algn="ctr" rtl="0" fontAlgn="base">
        <a:spcBef>
          <a:spcPct val="0"/>
        </a:spcBef>
        <a:spcAft>
          <a:spcPct val="0"/>
        </a:spcAft>
        <a:defRPr sz="4400">
          <a:solidFill>
            <a:schemeClr val="tx2"/>
          </a:solidFill>
          <a:latin typeface="Arial Black" pitchFamily="79" charset="0"/>
        </a:defRPr>
      </a:lvl9pPr>
    </p:titleStyle>
    <p:bodyStyle>
      <a:lvl1pPr marL="342900" indent="-342900" algn="l" rtl="0" eaLnBrk="0" fontAlgn="base" hangingPunct="0">
        <a:lnSpc>
          <a:spcPct val="90000"/>
        </a:lnSpc>
        <a:spcBef>
          <a:spcPct val="20000"/>
        </a:spcBef>
        <a:spcAft>
          <a:spcPct val="0"/>
        </a:spcAft>
        <a:buClr>
          <a:schemeClr val="folHlink"/>
        </a:buClr>
        <a:buSzPct val="85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lnSpc>
          <a:spcPct val="90000"/>
        </a:lnSpc>
        <a:spcBef>
          <a:spcPct val="20000"/>
        </a:spcBef>
        <a:spcAft>
          <a:spcPct val="0"/>
        </a:spcAft>
        <a:buClr>
          <a:schemeClr val="tx2"/>
        </a:buClr>
        <a:buSzPct val="70000"/>
        <a:buFont typeface="Wingdings" panose="05000000000000000000" pitchFamily="2" charset="2"/>
        <a:buChar char="l"/>
        <a:defRPr sz="2800">
          <a:solidFill>
            <a:schemeClr val="tx1"/>
          </a:solidFill>
          <a:latin typeface="+mn-lt"/>
        </a:defRPr>
      </a:lvl2pPr>
      <a:lvl3pPr marL="1143000" indent="-228600" algn="l" rtl="0" eaLnBrk="0" fontAlgn="base" hangingPunct="0">
        <a:lnSpc>
          <a:spcPct val="90000"/>
        </a:lnSpc>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defRPr>
      </a:lvl3pPr>
      <a:lvl4pPr marL="1600200" indent="-228600" algn="l" rtl="0" eaLnBrk="0" fontAlgn="base" hangingPunct="0">
        <a:lnSpc>
          <a:spcPct val="90000"/>
        </a:lnSpc>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defRPr>
      </a:lvl4pPr>
      <a:lvl5pPr marL="2057400" indent="-228600" algn="l" rtl="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defRPr>
      </a:lvl5pPr>
      <a:lvl6pPr marL="2514600" indent="-228600" algn="l" rtl="0" fontAlgn="base">
        <a:lnSpc>
          <a:spcPct val="90000"/>
        </a:lnSpc>
        <a:spcBef>
          <a:spcPct val="20000"/>
        </a:spcBef>
        <a:spcAft>
          <a:spcPct val="0"/>
        </a:spcAft>
        <a:buClr>
          <a:schemeClr val="accent2"/>
        </a:buClr>
        <a:buSzPct val="60000"/>
        <a:buFont typeface="Wingdings" pitchFamily="79" charset="2"/>
        <a:buChar char="l"/>
        <a:defRPr sz="2000">
          <a:solidFill>
            <a:schemeClr val="tx1"/>
          </a:solidFill>
          <a:latin typeface="+mn-lt"/>
        </a:defRPr>
      </a:lvl6pPr>
      <a:lvl7pPr marL="2971800" indent="-228600" algn="l" rtl="0" fontAlgn="base">
        <a:lnSpc>
          <a:spcPct val="90000"/>
        </a:lnSpc>
        <a:spcBef>
          <a:spcPct val="20000"/>
        </a:spcBef>
        <a:spcAft>
          <a:spcPct val="0"/>
        </a:spcAft>
        <a:buClr>
          <a:schemeClr val="accent2"/>
        </a:buClr>
        <a:buSzPct val="60000"/>
        <a:buFont typeface="Wingdings" pitchFamily="79" charset="2"/>
        <a:buChar char="l"/>
        <a:defRPr sz="2000">
          <a:solidFill>
            <a:schemeClr val="tx1"/>
          </a:solidFill>
          <a:latin typeface="+mn-lt"/>
        </a:defRPr>
      </a:lvl7pPr>
      <a:lvl8pPr marL="3429000" indent="-228600" algn="l" rtl="0" fontAlgn="base">
        <a:lnSpc>
          <a:spcPct val="90000"/>
        </a:lnSpc>
        <a:spcBef>
          <a:spcPct val="20000"/>
        </a:spcBef>
        <a:spcAft>
          <a:spcPct val="0"/>
        </a:spcAft>
        <a:buClr>
          <a:schemeClr val="accent2"/>
        </a:buClr>
        <a:buSzPct val="60000"/>
        <a:buFont typeface="Wingdings" pitchFamily="79" charset="2"/>
        <a:buChar char="l"/>
        <a:defRPr sz="2000">
          <a:solidFill>
            <a:schemeClr val="tx1"/>
          </a:solidFill>
          <a:latin typeface="+mn-lt"/>
        </a:defRPr>
      </a:lvl8pPr>
      <a:lvl9pPr marL="3886200" indent="-228600" algn="l" rtl="0" fontAlgn="base">
        <a:lnSpc>
          <a:spcPct val="90000"/>
        </a:lnSpc>
        <a:spcBef>
          <a:spcPct val="20000"/>
        </a:spcBef>
        <a:spcAft>
          <a:spcPct val="0"/>
        </a:spcAft>
        <a:buClr>
          <a:schemeClr val="accent2"/>
        </a:buClr>
        <a:buSzPct val="60000"/>
        <a:buFont typeface="Wingdings" pitchFamily="79" charset="2"/>
        <a:buChar char="l"/>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ideo" Target="https://www.youtube.com/embed/TpnzubtUX3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jpeg"/><Relationship Id="rId5" Type="http://schemas.openxmlformats.org/officeDocument/2006/relationships/image" Target="../media/image11.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ideo" Target="https://www.youtube.com/embed/H3mOmjdEIU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ideo" Target="https://www.youtube.com/embed/ip0PvOSj2AI"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ideo" Target="https://www.youtube.com/embed/C_r5UJrxcck"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26.wmf"/><Relationship Id="rId5" Type="http://schemas.openxmlformats.org/officeDocument/2006/relationships/oleObject" Target="../embeddings/oleObject2.bin"/><Relationship Id="rId4" Type="http://schemas.openxmlformats.org/officeDocument/2006/relationships/image" Target="../media/image25.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28.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7.wmf"/><Relationship Id="rId4" Type="http://schemas.openxmlformats.org/officeDocument/2006/relationships/oleObject" Target="../embeddings/oleObject3.bin"/></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30.wmf"/><Relationship Id="rId4" Type="http://schemas.openxmlformats.org/officeDocument/2006/relationships/oleObject" Target="../embeddings/oleObject5.bin"/></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6.xml"/><Relationship Id="rId1" Type="http://schemas.openxmlformats.org/officeDocument/2006/relationships/video" Target="https://www.youtube.com/embed/4IYDb6K5UF8"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ideo" Target="https://www.youtube.com/embed/9aCPUdufzZc"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ideo" Target="https://www.youtube.com/embed/sB_nEtZxPog"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ideo" Target="https://www.youtube.com/embed/NvXI_RhVEDQ"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6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9A16F636-81F7-46A9-B9EF-33C9CC1C28D6}"/>
              </a:ext>
            </a:extLst>
          </p:cNvPr>
          <p:cNvSpPr>
            <a:spLocks noGrp="1" noChangeArrowheads="1"/>
          </p:cNvSpPr>
          <p:nvPr>
            <p:ph type="title"/>
          </p:nvPr>
        </p:nvSpPr>
        <p:spPr>
          <a:xfrm>
            <a:off x="685800" y="449263"/>
            <a:ext cx="7772400" cy="769937"/>
          </a:xfrm>
        </p:spPr>
        <p:txBody>
          <a:bodyPr/>
          <a:lstStyle/>
          <a:p>
            <a:r>
              <a:rPr lang="en-US" altLang="en-US"/>
              <a:t>Energy – Helmets 1</a:t>
            </a:r>
            <a:endParaRPr lang="en-CA" altLang="en-US"/>
          </a:p>
        </p:txBody>
      </p:sp>
      <p:pic>
        <p:nvPicPr>
          <p:cNvPr id="3" name="TpnzubtUX3s">
            <a:extLst>
              <a:ext uri="{FF2B5EF4-FFF2-40B4-BE49-F238E27FC236}">
                <a16:creationId xmlns:a16="http://schemas.microsoft.com/office/drawing/2014/main" id="{9D4D6CAE-9FB6-45A6-99F6-5849AC537C09}"/>
              </a:ext>
            </a:extLst>
          </p:cNvPr>
          <p:cNvPicPr>
            <a:picLocks noRot="1" noChangeAspect="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676275" y="1447800"/>
            <a:ext cx="7751763"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a:extLst>
              <a:ext uri="{FF2B5EF4-FFF2-40B4-BE49-F238E27FC236}">
                <a16:creationId xmlns:a16="http://schemas.microsoft.com/office/drawing/2014/main" id="{4AB96857-065C-4FAE-BBB6-90A4B3C60B44}"/>
              </a:ext>
            </a:extLst>
          </p:cNvPr>
          <p:cNvSpPr>
            <a:spLocks noGrp="1" noChangeArrowheads="1"/>
          </p:cNvSpPr>
          <p:nvPr>
            <p:ph type="body" idx="1"/>
          </p:nvPr>
        </p:nvSpPr>
        <p:spPr>
          <a:xfrm>
            <a:off x="228600" y="381000"/>
            <a:ext cx="8915400" cy="4343400"/>
          </a:xfrm>
        </p:spPr>
        <p:txBody>
          <a:bodyPr/>
          <a:lstStyle/>
          <a:p>
            <a:pPr eaLnBrk="1" hangingPunct="1">
              <a:lnSpc>
                <a:spcPct val="80000"/>
              </a:lnSpc>
              <a:spcBef>
                <a:spcPct val="30000"/>
              </a:spcBef>
            </a:pPr>
            <a:r>
              <a:rPr lang="en-US" altLang="en-US" sz="2800"/>
              <a:t>Only forces </a:t>
            </a:r>
            <a:r>
              <a:rPr lang="en-US" altLang="en-US" sz="2800" b="1" i="1"/>
              <a:t>parallel</a:t>
            </a:r>
            <a:r>
              <a:rPr lang="en-US" altLang="en-US" sz="2800"/>
              <a:t> to the motion do work.</a:t>
            </a:r>
          </a:p>
          <a:p>
            <a:pPr eaLnBrk="1" hangingPunct="1">
              <a:lnSpc>
                <a:spcPct val="80000"/>
              </a:lnSpc>
              <a:spcBef>
                <a:spcPct val="30000"/>
              </a:spcBef>
            </a:pPr>
            <a:r>
              <a:rPr lang="en-US" altLang="en-US" sz="2800"/>
              <a:t>In this case, with the block sliding horizontally, only the 30N part of the diagonal force does work.</a:t>
            </a:r>
            <a:endParaRPr lang="en-US" altLang="en-US" sz="2800">
              <a:solidFill>
                <a:srgbClr val="FAA368"/>
              </a:solidFill>
            </a:endParaRPr>
          </a:p>
        </p:txBody>
      </p:sp>
      <p:pic>
        <p:nvPicPr>
          <p:cNvPr id="21507" name="Picture 4">
            <a:extLst>
              <a:ext uri="{FF2B5EF4-FFF2-40B4-BE49-F238E27FC236}">
                <a16:creationId xmlns:a16="http://schemas.microsoft.com/office/drawing/2014/main" id="{BF22EC4A-4E96-41B7-8EF0-F664F844E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9938" y="1905000"/>
            <a:ext cx="5064125" cy="413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64290">
                                            <p:txEl>
                                              <p:pRg st="0" end="0"/>
                                            </p:txEl>
                                          </p:spTgt>
                                        </p:tgtEl>
                                        <p:attrNameLst>
                                          <p:attrName>style.visibility</p:attrName>
                                        </p:attrNameLst>
                                      </p:cBhvr>
                                      <p:to>
                                        <p:strVal val="visible"/>
                                      </p:to>
                                    </p:set>
                                    <p:animEffect transition="in" filter="fade">
                                      <p:cBhvr>
                                        <p:cTn id="7" dur="1000"/>
                                        <p:tgtEl>
                                          <p:spTgt spid="1164290">
                                            <p:txEl>
                                              <p:pRg st="0" end="0"/>
                                            </p:txEl>
                                          </p:spTgt>
                                        </p:tgtEl>
                                      </p:cBhvr>
                                    </p:animEffect>
                                    <p:anim calcmode="lin" valueType="num">
                                      <p:cBhvr>
                                        <p:cTn id="8" dur="1000" fill="hold"/>
                                        <p:tgtEl>
                                          <p:spTgt spid="116429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6429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64290">
                                            <p:txEl>
                                              <p:pRg st="1" end="1"/>
                                            </p:txEl>
                                          </p:spTgt>
                                        </p:tgtEl>
                                        <p:attrNameLst>
                                          <p:attrName>style.visibility</p:attrName>
                                        </p:attrNameLst>
                                      </p:cBhvr>
                                      <p:to>
                                        <p:strVal val="visible"/>
                                      </p:to>
                                    </p:set>
                                    <p:animEffect transition="in" filter="fade">
                                      <p:cBhvr>
                                        <p:cTn id="14" dur="1000"/>
                                        <p:tgtEl>
                                          <p:spTgt spid="1164290">
                                            <p:txEl>
                                              <p:pRg st="1" end="1"/>
                                            </p:txEl>
                                          </p:spTgt>
                                        </p:tgtEl>
                                      </p:cBhvr>
                                    </p:animEffect>
                                    <p:anim calcmode="lin" valueType="num">
                                      <p:cBhvr>
                                        <p:cTn id="15" dur="1000" fill="hold"/>
                                        <p:tgtEl>
                                          <p:spTgt spid="116429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6429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4290"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a:extLst>
              <a:ext uri="{FF2B5EF4-FFF2-40B4-BE49-F238E27FC236}">
                <a16:creationId xmlns:a16="http://schemas.microsoft.com/office/drawing/2014/main" id="{6FC56290-654A-4EAC-96E0-371F007C27BC}"/>
              </a:ext>
            </a:extLst>
          </p:cNvPr>
          <p:cNvSpPr>
            <a:spLocks noGrp="1" noChangeArrowheads="1"/>
          </p:cNvSpPr>
          <p:nvPr>
            <p:ph type="body" idx="1"/>
          </p:nvPr>
        </p:nvSpPr>
        <p:spPr>
          <a:xfrm>
            <a:off x="228600" y="381000"/>
            <a:ext cx="8915400" cy="4343400"/>
          </a:xfrm>
        </p:spPr>
        <p:txBody>
          <a:bodyPr/>
          <a:lstStyle/>
          <a:p>
            <a:pPr eaLnBrk="1" hangingPunct="1">
              <a:lnSpc>
                <a:spcPct val="80000"/>
              </a:lnSpc>
              <a:spcBef>
                <a:spcPct val="30000"/>
              </a:spcBef>
            </a:pPr>
            <a:endParaRPr lang="en-US" altLang="en-US" sz="2800" b="1" i="1">
              <a:solidFill>
                <a:schemeClr val="accent1"/>
              </a:solidFill>
            </a:endParaRPr>
          </a:p>
          <a:p>
            <a:pPr eaLnBrk="1" hangingPunct="1">
              <a:lnSpc>
                <a:spcPct val="80000"/>
              </a:lnSpc>
              <a:spcBef>
                <a:spcPct val="30000"/>
              </a:spcBef>
            </a:pPr>
            <a:endParaRPr lang="en-US" altLang="en-US" sz="2800" b="1" i="1">
              <a:solidFill>
                <a:schemeClr val="accent1"/>
              </a:solidFill>
            </a:endParaRPr>
          </a:p>
          <a:p>
            <a:pPr eaLnBrk="1" hangingPunct="1">
              <a:lnSpc>
                <a:spcPct val="80000"/>
              </a:lnSpc>
              <a:spcBef>
                <a:spcPct val="30000"/>
              </a:spcBef>
            </a:pPr>
            <a:endParaRPr lang="en-US" altLang="en-US" sz="2800" b="1" i="1">
              <a:solidFill>
                <a:schemeClr val="accent1"/>
              </a:solidFill>
            </a:endParaRPr>
          </a:p>
          <a:p>
            <a:pPr eaLnBrk="1" hangingPunct="1">
              <a:lnSpc>
                <a:spcPct val="80000"/>
              </a:lnSpc>
              <a:spcBef>
                <a:spcPct val="30000"/>
              </a:spcBef>
            </a:pPr>
            <a:endParaRPr lang="en-US" altLang="en-US" sz="2800" b="1" i="1">
              <a:solidFill>
                <a:schemeClr val="accent1"/>
              </a:solidFill>
            </a:endParaRPr>
          </a:p>
          <a:p>
            <a:pPr eaLnBrk="1" hangingPunct="1">
              <a:lnSpc>
                <a:spcPct val="80000"/>
              </a:lnSpc>
              <a:spcBef>
                <a:spcPct val="30000"/>
              </a:spcBef>
            </a:pPr>
            <a:endParaRPr lang="en-US" altLang="en-US" sz="2800" b="1" i="1">
              <a:solidFill>
                <a:schemeClr val="accent1"/>
              </a:solidFill>
            </a:endParaRPr>
          </a:p>
          <a:p>
            <a:pPr eaLnBrk="1" hangingPunct="1">
              <a:lnSpc>
                <a:spcPct val="80000"/>
              </a:lnSpc>
              <a:spcBef>
                <a:spcPct val="30000"/>
              </a:spcBef>
            </a:pPr>
            <a:r>
              <a:rPr lang="en-US" altLang="en-US" sz="2800" b="1" i="1">
                <a:solidFill>
                  <a:schemeClr val="accent1"/>
                </a:solidFill>
              </a:rPr>
              <a:t>Power</a:t>
            </a:r>
            <a:r>
              <a:rPr lang="en-US" altLang="en-US" sz="2800"/>
              <a:t> is the rate of doing work</a:t>
            </a:r>
          </a:p>
          <a:p>
            <a:pPr lvl="1" eaLnBrk="1" hangingPunct="1">
              <a:lnSpc>
                <a:spcPct val="80000"/>
              </a:lnSpc>
              <a:spcBef>
                <a:spcPct val="30000"/>
              </a:spcBef>
            </a:pPr>
            <a:r>
              <a:rPr lang="en-US" altLang="en-US" sz="2400"/>
              <a:t>Power = Work divided by Time:		</a:t>
            </a:r>
            <a:r>
              <a:rPr lang="en-US" altLang="en-US" sz="2400" b="1" i="1">
                <a:solidFill>
                  <a:srgbClr val="FAA368"/>
                </a:solidFill>
                <a:latin typeface="Times New Roman" panose="02020603050405020304" pitchFamily="18" charset="0"/>
              </a:rPr>
              <a:t>P = W / t</a:t>
            </a:r>
          </a:p>
          <a:p>
            <a:pPr lvl="1" eaLnBrk="1" hangingPunct="1">
              <a:lnSpc>
                <a:spcPct val="80000"/>
              </a:lnSpc>
              <a:spcBef>
                <a:spcPct val="30000"/>
              </a:spcBef>
              <a:buFont typeface="Wingdings" panose="05000000000000000000" pitchFamily="2" charset="2"/>
              <a:buNone/>
            </a:pPr>
            <a:r>
              <a:rPr lang="en-US" altLang="en-US">
                <a:solidFill>
                  <a:srgbClr val="FAA368"/>
                </a:solidFill>
              </a:rPr>
              <a:t>						</a:t>
            </a:r>
            <a:r>
              <a:rPr lang="en-US" altLang="en-US" sz="2400">
                <a:solidFill>
                  <a:srgbClr val="FAA368"/>
                </a:solidFill>
              </a:rPr>
              <a:t>units: 1 watt (W) = 1 J / 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64290">
                                            <p:txEl>
                                              <p:pRg st="6" end="6"/>
                                            </p:txEl>
                                          </p:spTgt>
                                        </p:tgtEl>
                                        <p:attrNameLst>
                                          <p:attrName>style.visibility</p:attrName>
                                        </p:attrNameLst>
                                      </p:cBhvr>
                                      <p:to>
                                        <p:strVal val="visible"/>
                                      </p:to>
                                    </p:set>
                                    <p:animEffect transition="in" filter="fade">
                                      <p:cBhvr>
                                        <p:cTn id="7" dur="1000"/>
                                        <p:tgtEl>
                                          <p:spTgt spid="1164290">
                                            <p:txEl>
                                              <p:pRg st="6" end="6"/>
                                            </p:txEl>
                                          </p:spTgt>
                                        </p:tgtEl>
                                      </p:cBhvr>
                                    </p:animEffect>
                                    <p:anim calcmode="lin" valueType="num">
                                      <p:cBhvr>
                                        <p:cTn id="8" dur="1000" fill="hold"/>
                                        <p:tgtEl>
                                          <p:spTgt spid="1164290">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116429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64290">
                                            <p:txEl>
                                              <p:pRg st="7" end="7"/>
                                            </p:txEl>
                                          </p:spTgt>
                                        </p:tgtEl>
                                        <p:attrNameLst>
                                          <p:attrName>style.visibility</p:attrName>
                                        </p:attrNameLst>
                                      </p:cBhvr>
                                      <p:to>
                                        <p:strVal val="visible"/>
                                      </p:to>
                                    </p:set>
                                    <p:animEffect transition="in" filter="fade">
                                      <p:cBhvr>
                                        <p:cTn id="14" dur="1000"/>
                                        <p:tgtEl>
                                          <p:spTgt spid="1164290">
                                            <p:txEl>
                                              <p:pRg st="7" end="7"/>
                                            </p:txEl>
                                          </p:spTgt>
                                        </p:tgtEl>
                                      </p:cBhvr>
                                    </p:animEffect>
                                    <p:anim calcmode="lin" valueType="num">
                                      <p:cBhvr>
                                        <p:cTn id="15" dur="1000" fill="hold"/>
                                        <p:tgtEl>
                                          <p:spTgt spid="1164290">
                                            <p:txEl>
                                              <p:pRg st="7" end="7"/>
                                            </p:txEl>
                                          </p:spTgt>
                                        </p:tgtEl>
                                        <p:attrNameLst>
                                          <p:attrName>ppt_x</p:attrName>
                                        </p:attrNameLst>
                                      </p:cBhvr>
                                      <p:tavLst>
                                        <p:tav tm="0">
                                          <p:val>
                                            <p:strVal val="#ppt_x"/>
                                          </p:val>
                                        </p:tav>
                                        <p:tav tm="100000">
                                          <p:val>
                                            <p:strVal val="#ppt_x"/>
                                          </p:val>
                                        </p:tav>
                                      </p:tavLst>
                                    </p:anim>
                                    <p:anim calcmode="lin" valueType="num">
                                      <p:cBhvr>
                                        <p:cTn id="16" dur="1000" fill="hold"/>
                                        <p:tgtEl>
                                          <p:spTgt spid="1164290">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4290" grpId="0"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B837BD2A-045C-4CA7-B9A3-C71ABFFC8F8D}"/>
              </a:ext>
            </a:extLst>
          </p:cNvPr>
          <p:cNvSpPr>
            <a:spLocks noGrp="1" noChangeArrowheads="1"/>
          </p:cNvSpPr>
          <p:nvPr>
            <p:ph type="title"/>
          </p:nvPr>
        </p:nvSpPr>
        <p:spPr>
          <a:xfrm>
            <a:off x="304800" y="4763"/>
            <a:ext cx="8534400" cy="2528887"/>
          </a:xfrm>
        </p:spPr>
        <p:txBody>
          <a:bodyPr/>
          <a:lstStyle/>
          <a:p>
            <a:pPr eaLnBrk="1" hangingPunct="1"/>
            <a:r>
              <a:rPr lang="en-US" altLang="en-US" sz="3200">
                <a:solidFill>
                  <a:srgbClr val="EFFF5D"/>
                </a:solidFill>
                <a:latin typeface="Comic Sans MS" panose="030F0702030302020204" pitchFamily="66" charset="0"/>
              </a:rPr>
              <a:t>A string is used to pull a wooden block across the floor without accelerating the block.  The string makes an angle to the horizontal.  Does the force applied via the string do work on the block?</a:t>
            </a:r>
            <a:endParaRPr lang="en-US" altLang="en-US"/>
          </a:p>
        </p:txBody>
      </p:sp>
      <p:sp>
        <p:nvSpPr>
          <p:cNvPr id="25603" name="Rectangle 3">
            <a:extLst>
              <a:ext uri="{FF2B5EF4-FFF2-40B4-BE49-F238E27FC236}">
                <a16:creationId xmlns:a16="http://schemas.microsoft.com/office/drawing/2014/main" id="{1D8C438F-618F-4BB4-8ADB-DEDC2EF79E19}"/>
              </a:ext>
            </a:extLst>
          </p:cNvPr>
          <p:cNvSpPr>
            <a:spLocks noGrp="1" noChangeArrowheads="1"/>
          </p:cNvSpPr>
          <p:nvPr>
            <p:ph type="body" idx="1"/>
          </p:nvPr>
        </p:nvSpPr>
        <p:spPr>
          <a:xfrm>
            <a:off x="457200" y="2667000"/>
            <a:ext cx="3048000" cy="2514600"/>
          </a:xfrm>
        </p:spPr>
        <p:txBody>
          <a:bodyPr/>
          <a:lstStyle/>
          <a:p>
            <a:pPr marL="609600" indent="-609600" eaLnBrk="1" hangingPunct="1">
              <a:buClr>
                <a:schemeClr val="tx2"/>
              </a:buClr>
              <a:buFont typeface="Arial" panose="020B0604020202020204" pitchFamily="34" charset="0"/>
              <a:buAutoNum type="alphaLcParenR"/>
            </a:pPr>
            <a:r>
              <a:rPr lang="en-US" altLang="en-US" sz="2000">
                <a:latin typeface="Comic Sans MS" panose="030F0702030302020204" pitchFamily="66" charset="0"/>
              </a:rPr>
              <a:t>Yes, the force </a:t>
            </a:r>
            <a:r>
              <a:rPr lang="en-US" altLang="en-US" sz="2000" b="1">
                <a:latin typeface="Comic Sans MS" panose="030F0702030302020204" pitchFamily="66" charset="0"/>
              </a:rPr>
              <a:t>F</a:t>
            </a:r>
            <a:r>
              <a:rPr lang="en-US" altLang="en-US" sz="2000">
                <a:latin typeface="Comic Sans MS" panose="030F0702030302020204" pitchFamily="66" charset="0"/>
              </a:rPr>
              <a:t> does work.</a:t>
            </a:r>
          </a:p>
          <a:p>
            <a:pPr marL="609600" indent="-609600" eaLnBrk="1" hangingPunct="1">
              <a:buClr>
                <a:schemeClr val="tx2"/>
              </a:buClr>
              <a:buFont typeface="Arial" panose="020B0604020202020204" pitchFamily="34" charset="0"/>
              <a:buAutoNum type="alphaLcParenR"/>
            </a:pPr>
            <a:r>
              <a:rPr lang="en-US" altLang="en-US" sz="2000">
                <a:latin typeface="Comic Sans MS" panose="030F0702030302020204" pitchFamily="66" charset="0"/>
              </a:rPr>
              <a:t>No, the force </a:t>
            </a:r>
            <a:r>
              <a:rPr lang="en-US" altLang="en-US" sz="2000" b="1">
                <a:latin typeface="Comic Sans MS" panose="030F0702030302020204" pitchFamily="66" charset="0"/>
              </a:rPr>
              <a:t>F</a:t>
            </a:r>
            <a:r>
              <a:rPr lang="en-US" altLang="en-US" sz="2000">
                <a:latin typeface="Comic Sans MS" panose="030F0702030302020204" pitchFamily="66" charset="0"/>
              </a:rPr>
              <a:t> does no work.</a:t>
            </a:r>
          </a:p>
          <a:p>
            <a:pPr marL="609600" indent="-609600" eaLnBrk="1" hangingPunct="1">
              <a:buClr>
                <a:schemeClr val="tx2"/>
              </a:buClr>
              <a:buFont typeface="Arial" panose="020B0604020202020204" pitchFamily="34" charset="0"/>
              <a:buAutoNum type="alphaLcParenR"/>
            </a:pPr>
            <a:r>
              <a:rPr lang="en-US" altLang="en-US" sz="2000">
                <a:latin typeface="Comic Sans MS" panose="030F0702030302020204" pitchFamily="66" charset="0"/>
              </a:rPr>
              <a:t>Only part of the force </a:t>
            </a:r>
            <a:r>
              <a:rPr lang="en-US" altLang="en-US" sz="2000" b="1">
                <a:latin typeface="Comic Sans MS" panose="030F0702030302020204" pitchFamily="66" charset="0"/>
              </a:rPr>
              <a:t>F</a:t>
            </a:r>
            <a:r>
              <a:rPr lang="en-US" altLang="en-US" sz="2000">
                <a:latin typeface="Comic Sans MS" panose="030F0702030302020204" pitchFamily="66" charset="0"/>
              </a:rPr>
              <a:t> does work.</a:t>
            </a:r>
          </a:p>
          <a:p>
            <a:pPr marL="609600" indent="-609600" eaLnBrk="1" hangingPunct="1">
              <a:buClr>
                <a:schemeClr val="tx2"/>
              </a:buClr>
              <a:buFont typeface="Arial" panose="020B0604020202020204" pitchFamily="34" charset="0"/>
              <a:buAutoNum type="alphaLcParenR"/>
            </a:pPr>
            <a:r>
              <a:rPr lang="en-US" altLang="en-US" sz="2000">
                <a:latin typeface="Comic Sans MS" panose="030F0702030302020204" pitchFamily="66" charset="0"/>
              </a:rPr>
              <a:t>You can’t tell from this diagram.</a:t>
            </a:r>
          </a:p>
        </p:txBody>
      </p:sp>
      <p:sp>
        <p:nvSpPr>
          <p:cNvPr id="1127428" name="Text Box 4">
            <a:extLst>
              <a:ext uri="{FF2B5EF4-FFF2-40B4-BE49-F238E27FC236}">
                <a16:creationId xmlns:a16="http://schemas.microsoft.com/office/drawing/2014/main" id="{F3085442-35F6-4494-A832-B5C207375678}"/>
              </a:ext>
            </a:extLst>
          </p:cNvPr>
          <p:cNvSpPr txBox="1">
            <a:spLocks noChangeArrowheads="1"/>
          </p:cNvSpPr>
          <p:nvPr/>
        </p:nvSpPr>
        <p:spPr bwMode="auto">
          <a:xfrm>
            <a:off x="0" y="5181600"/>
            <a:ext cx="9144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914400" indent="-45720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371600" indent="-4572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828800" indent="-4572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286000" indent="-4572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743200" indent="-4572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3200400" indent="-4572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657600" indent="-4572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4114800" indent="-4572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Clr>
                <a:schemeClr val="tx2"/>
              </a:buClr>
              <a:buFont typeface="Arial" panose="020B0604020202020204" pitchFamily="34" charset="0"/>
              <a:buAutoNum type="alphaLcParenR" startAt="3"/>
            </a:pPr>
            <a:r>
              <a:rPr lang="en-US" altLang="en-US" sz="2400"/>
              <a:t>Only the part of the force that is </a:t>
            </a:r>
            <a:r>
              <a:rPr lang="en-US" altLang="en-US" sz="2400" b="1" i="1"/>
              <a:t>parallel</a:t>
            </a:r>
            <a:r>
              <a:rPr lang="en-US" altLang="en-US" sz="2400"/>
              <a:t> to the distance moved does work on the block.  This is the </a:t>
            </a:r>
            <a:r>
              <a:rPr lang="en-US" altLang="en-US" sz="2400" b="1" i="1"/>
              <a:t>horizontal</a:t>
            </a:r>
            <a:r>
              <a:rPr lang="en-US" altLang="en-US" sz="2400"/>
              <a:t> part of the force </a:t>
            </a:r>
            <a:r>
              <a:rPr lang="en-US" altLang="en-US" sz="2400" b="1"/>
              <a:t>F</a:t>
            </a:r>
            <a:r>
              <a:rPr lang="en-US" altLang="en-US" sz="2400"/>
              <a:t>.</a:t>
            </a:r>
          </a:p>
        </p:txBody>
      </p:sp>
      <p:pic>
        <p:nvPicPr>
          <p:cNvPr id="25605" name="Picture 5">
            <a:extLst>
              <a:ext uri="{FF2B5EF4-FFF2-40B4-BE49-F238E27FC236}">
                <a16:creationId xmlns:a16="http://schemas.microsoft.com/office/drawing/2014/main" id="{FF694AD9-F468-4898-B153-319E5F2F8A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3825" y="2593975"/>
            <a:ext cx="479107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127428"/>
                                        </p:tgtEl>
                                        <p:attrNameLst>
                                          <p:attrName>style.visibility</p:attrName>
                                        </p:attrNameLst>
                                      </p:cBhvr>
                                      <p:to>
                                        <p:strVal val="visible"/>
                                      </p:to>
                                    </p:set>
                                    <p:animEffect transition="in" filter="fade">
                                      <p:cBhvr>
                                        <p:cTn id="7" dur="1000"/>
                                        <p:tgtEl>
                                          <p:spTgt spid="1127428"/>
                                        </p:tgtEl>
                                      </p:cBhvr>
                                    </p:animEffect>
                                    <p:anim calcmode="lin" valueType="num">
                                      <p:cBhvr>
                                        <p:cTn id="8" dur="1000" fill="hold"/>
                                        <p:tgtEl>
                                          <p:spTgt spid="1127428"/>
                                        </p:tgtEl>
                                        <p:attrNameLst>
                                          <p:attrName>ppt_x</p:attrName>
                                        </p:attrNameLst>
                                      </p:cBhvr>
                                      <p:tavLst>
                                        <p:tav tm="0">
                                          <p:val>
                                            <p:strVal val="#ppt_x"/>
                                          </p:val>
                                        </p:tav>
                                        <p:tav tm="100000">
                                          <p:val>
                                            <p:strVal val="#ppt_x"/>
                                          </p:val>
                                        </p:tav>
                                      </p:tavLst>
                                    </p:anim>
                                    <p:anim calcmode="lin" valueType="num">
                                      <p:cBhvr>
                                        <p:cTn id="9" dur="900" decel="100000" fill="hold"/>
                                        <p:tgtEl>
                                          <p:spTgt spid="112742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2742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4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DE13533-16BD-4A2E-8AE8-796564EE864E}"/>
              </a:ext>
            </a:extLst>
          </p:cNvPr>
          <p:cNvSpPr>
            <a:spLocks noGrp="1" noChangeArrowheads="1"/>
          </p:cNvSpPr>
          <p:nvPr>
            <p:ph type="title"/>
          </p:nvPr>
        </p:nvSpPr>
        <p:spPr>
          <a:xfrm>
            <a:off x="304800" y="492125"/>
            <a:ext cx="8534400" cy="1554163"/>
          </a:xfrm>
        </p:spPr>
        <p:txBody>
          <a:bodyPr/>
          <a:lstStyle/>
          <a:p>
            <a:pPr eaLnBrk="1" hangingPunct="1"/>
            <a:r>
              <a:rPr lang="en-US" altLang="en-US" sz="3200">
                <a:solidFill>
                  <a:srgbClr val="EFFF5D"/>
                </a:solidFill>
                <a:latin typeface="Comic Sans MS" panose="030F0702030302020204" pitchFamily="66" charset="0"/>
              </a:rPr>
              <a:t>If there is a frictional force opposing the motion of the block, does this frictional force do work on the block?</a:t>
            </a:r>
            <a:endParaRPr lang="en-US" altLang="en-US"/>
          </a:p>
        </p:txBody>
      </p:sp>
      <p:sp>
        <p:nvSpPr>
          <p:cNvPr id="27651" name="Rectangle 3">
            <a:extLst>
              <a:ext uri="{FF2B5EF4-FFF2-40B4-BE49-F238E27FC236}">
                <a16:creationId xmlns:a16="http://schemas.microsoft.com/office/drawing/2014/main" id="{41255229-AF0F-4DBD-B55C-C50E06DEE00D}"/>
              </a:ext>
            </a:extLst>
          </p:cNvPr>
          <p:cNvSpPr>
            <a:spLocks noGrp="1" noChangeArrowheads="1"/>
          </p:cNvSpPr>
          <p:nvPr>
            <p:ph type="body" idx="1"/>
          </p:nvPr>
        </p:nvSpPr>
        <p:spPr>
          <a:xfrm>
            <a:off x="457200" y="2590800"/>
            <a:ext cx="3048000" cy="2743200"/>
          </a:xfrm>
        </p:spPr>
        <p:txBody>
          <a:bodyPr/>
          <a:lstStyle/>
          <a:p>
            <a:pPr marL="609600" indent="-609600" eaLnBrk="1" hangingPunct="1">
              <a:lnSpc>
                <a:spcPct val="80000"/>
              </a:lnSpc>
              <a:buClr>
                <a:schemeClr val="tx2"/>
              </a:buClr>
              <a:buFont typeface="Arial" panose="020B0604020202020204" pitchFamily="34" charset="0"/>
              <a:buAutoNum type="alphaLcParenR"/>
            </a:pPr>
            <a:r>
              <a:rPr lang="en-US" altLang="en-US" sz="2000">
                <a:latin typeface="Comic Sans MS" panose="030F0702030302020204" pitchFamily="66" charset="0"/>
              </a:rPr>
              <a:t>Yes, the frictional force does work.</a:t>
            </a:r>
          </a:p>
          <a:p>
            <a:pPr marL="609600" indent="-609600" eaLnBrk="1" hangingPunct="1">
              <a:lnSpc>
                <a:spcPct val="80000"/>
              </a:lnSpc>
              <a:buClr>
                <a:schemeClr val="tx2"/>
              </a:buClr>
              <a:buFont typeface="Arial" panose="020B0604020202020204" pitchFamily="34" charset="0"/>
              <a:buAutoNum type="alphaLcParenR"/>
            </a:pPr>
            <a:r>
              <a:rPr lang="en-US" altLang="en-US" sz="2000">
                <a:latin typeface="Comic Sans MS" panose="030F0702030302020204" pitchFamily="66" charset="0"/>
              </a:rPr>
              <a:t>No, the frictional force does no work.</a:t>
            </a:r>
          </a:p>
          <a:p>
            <a:pPr marL="609600" indent="-609600" eaLnBrk="1" hangingPunct="1">
              <a:lnSpc>
                <a:spcPct val="80000"/>
              </a:lnSpc>
              <a:buClr>
                <a:schemeClr val="tx2"/>
              </a:buClr>
              <a:buFont typeface="Arial" panose="020B0604020202020204" pitchFamily="34" charset="0"/>
              <a:buAutoNum type="alphaLcParenR"/>
            </a:pPr>
            <a:r>
              <a:rPr lang="en-US" altLang="en-US" sz="2000">
                <a:latin typeface="Comic Sans MS" panose="030F0702030302020204" pitchFamily="66" charset="0"/>
              </a:rPr>
              <a:t>Only part of the frictional force does work.</a:t>
            </a:r>
          </a:p>
          <a:p>
            <a:pPr marL="609600" indent="-609600" eaLnBrk="1" hangingPunct="1">
              <a:lnSpc>
                <a:spcPct val="80000"/>
              </a:lnSpc>
              <a:buClr>
                <a:schemeClr val="tx2"/>
              </a:buClr>
              <a:buFont typeface="Arial" panose="020B0604020202020204" pitchFamily="34" charset="0"/>
              <a:buAutoNum type="alphaLcParenR"/>
            </a:pPr>
            <a:r>
              <a:rPr lang="en-US" altLang="en-US" sz="2000">
                <a:latin typeface="Comic Sans MS" panose="030F0702030302020204" pitchFamily="66" charset="0"/>
              </a:rPr>
              <a:t>You can’t tell from this diagram.</a:t>
            </a:r>
          </a:p>
        </p:txBody>
      </p:sp>
      <p:sp>
        <p:nvSpPr>
          <p:cNvPr id="1141764" name="Text Box 4">
            <a:extLst>
              <a:ext uri="{FF2B5EF4-FFF2-40B4-BE49-F238E27FC236}">
                <a16:creationId xmlns:a16="http://schemas.microsoft.com/office/drawing/2014/main" id="{4A18428B-610C-4633-BD52-E722FC669271}"/>
              </a:ext>
            </a:extLst>
          </p:cNvPr>
          <p:cNvSpPr txBox="1">
            <a:spLocks noChangeArrowheads="1"/>
          </p:cNvSpPr>
          <p:nvPr/>
        </p:nvSpPr>
        <p:spPr bwMode="auto">
          <a:xfrm>
            <a:off x="381000" y="5410200"/>
            <a:ext cx="8763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914400" indent="-45720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371600" indent="-4572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828800" indent="-4572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286000" indent="-4572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743200" indent="-4572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3200400" indent="-4572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657600" indent="-4572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4114800" indent="-4572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Clr>
                <a:schemeClr val="tx2"/>
              </a:buClr>
              <a:buFont typeface="Arial" panose="020B0604020202020204" pitchFamily="34" charset="0"/>
              <a:buAutoNum type="alphaLcParenR"/>
            </a:pPr>
            <a:r>
              <a:rPr lang="en-US" altLang="en-US" sz="2400"/>
              <a:t>Since the frictional force is </a:t>
            </a:r>
            <a:r>
              <a:rPr lang="en-US" altLang="en-US" sz="2400" b="1" i="1"/>
              <a:t>antiparallel</a:t>
            </a:r>
            <a:r>
              <a:rPr lang="en-US" altLang="en-US" sz="2400"/>
              <a:t> to the distance moved, it does </a:t>
            </a:r>
            <a:r>
              <a:rPr lang="en-US" altLang="en-US" sz="2400" b="1" i="1"/>
              <a:t>negative</a:t>
            </a:r>
            <a:r>
              <a:rPr lang="en-US" altLang="en-US" sz="2400"/>
              <a:t> work on the block.</a:t>
            </a:r>
          </a:p>
        </p:txBody>
      </p:sp>
      <p:pic>
        <p:nvPicPr>
          <p:cNvPr id="27653" name="Picture 5">
            <a:extLst>
              <a:ext uri="{FF2B5EF4-FFF2-40B4-BE49-F238E27FC236}">
                <a16:creationId xmlns:a16="http://schemas.microsoft.com/office/drawing/2014/main" id="{AB5147B8-3E98-4850-9C47-991BA398F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3825" y="2593975"/>
            <a:ext cx="479107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141764"/>
                                        </p:tgtEl>
                                        <p:attrNameLst>
                                          <p:attrName>style.visibility</p:attrName>
                                        </p:attrNameLst>
                                      </p:cBhvr>
                                      <p:to>
                                        <p:strVal val="visible"/>
                                      </p:to>
                                    </p:set>
                                    <p:animEffect transition="in" filter="fade">
                                      <p:cBhvr>
                                        <p:cTn id="7" dur="1000"/>
                                        <p:tgtEl>
                                          <p:spTgt spid="1141764"/>
                                        </p:tgtEl>
                                      </p:cBhvr>
                                    </p:animEffect>
                                    <p:anim calcmode="lin" valueType="num">
                                      <p:cBhvr>
                                        <p:cTn id="8" dur="1000" fill="hold"/>
                                        <p:tgtEl>
                                          <p:spTgt spid="1141764"/>
                                        </p:tgtEl>
                                        <p:attrNameLst>
                                          <p:attrName>ppt_x</p:attrName>
                                        </p:attrNameLst>
                                      </p:cBhvr>
                                      <p:tavLst>
                                        <p:tav tm="0">
                                          <p:val>
                                            <p:strVal val="#ppt_x"/>
                                          </p:val>
                                        </p:tav>
                                        <p:tav tm="100000">
                                          <p:val>
                                            <p:strVal val="#ppt_x"/>
                                          </p:val>
                                        </p:tav>
                                      </p:tavLst>
                                    </p:anim>
                                    <p:anim calcmode="lin" valueType="num">
                                      <p:cBhvr>
                                        <p:cTn id="9" dur="900" decel="100000" fill="hold"/>
                                        <p:tgtEl>
                                          <p:spTgt spid="114176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4176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176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FDBB518-2D3A-421D-BB29-468A8317473A}"/>
              </a:ext>
            </a:extLst>
          </p:cNvPr>
          <p:cNvSpPr>
            <a:spLocks noGrp="1" noChangeArrowheads="1"/>
          </p:cNvSpPr>
          <p:nvPr>
            <p:ph type="title"/>
          </p:nvPr>
        </p:nvSpPr>
        <p:spPr>
          <a:xfrm>
            <a:off x="304800" y="735013"/>
            <a:ext cx="8534400" cy="1066800"/>
          </a:xfrm>
        </p:spPr>
        <p:txBody>
          <a:bodyPr/>
          <a:lstStyle/>
          <a:p>
            <a:pPr eaLnBrk="1" hangingPunct="1"/>
            <a:r>
              <a:rPr lang="en-US" altLang="en-US" sz="3200">
                <a:solidFill>
                  <a:srgbClr val="EFFF5D"/>
                </a:solidFill>
                <a:latin typeface="Comic Sans MS" panose="030F0702030302020204" pitchFamily="66" charset="0"/>
              </a:rPr>
              <a:t>Does the normal force of the floor pushing upward on the block do any work?</a:t>
            </a:r>
            <a:endParaRPr lang="en-US" altLang="en-US"/>
          </a:p>
        </p:txBody>
      </p:sp>
      <p:sp>
        <p:nvSpPr>
          <p:cNvPr id="29699" name="Rectangle 3">
            <a:extLst>
              <a:ext uri="{FF2B5EF4-FFF2-40B4-BE49-F238E27FC236}">
                <a16:creationId xmlns:a16="http://schemas.microsoft.com/office/drawing/2014/main" id="{8E14AC65-D6C1-4C47-9EEA-12C811A33B00}"/>
              </a:ext>
            </a:extLst>
          </p:cNvPr>
          <p:cNvSpPr>
            <a:spLocks noGrp="1" noChangeArrowheads="1"/>
          </p:cNvSpPr>
          <p:nvPr>
            <p:ph type="body" idx="1"/>
          </p:nvPr>
        </p:nvSpPr>
        <p:spPr>
          <a:xfrm>
            <a:off x="457200" y="2590800"/>
            <a:ext cx="3048000" cy="2743200"/>
          </a:xfrm>
        </p:spPr>
        <p:txBody>
          <a:bodyPr/>
          <a:lstStyle/>
          <a:p>
            <a:pPr marL="609600" indent="-609600" eaLnBrk="1" hangingPunct="1">
              <a:lnSpc>
                <a:spcPct val="80000"/>
              </a:lnSpc>
              <a:buClr>
                <a:schemeClr val="tx2"/>
              </a:buClr>
              <a:buFont typeface="Arial" panose="020B0604020202020204" pitchFamily="34" charset="0"/>
              <a:buAutoNum type="alphaLcParenR"/>
            </a:pPr>
            <a:r>
              <a:rPr lang="en-US" altLang="en-US" sz="2000">
                <a:latin typeface="Comic Sans MS" panose="030F0702030302020204" pitchFamily="66" charset="0"/>
              </a:rPr>
              <a:t>Yes, the normal force does work.</a:t>
            </a:r>
          </a:p>
          <a:p>
            <a:pPr marL="609600" indent="-609600" eaLnBrk="1" hangingPunct="1">
              <a:lnSpc>
                <a:spcPct val="80000"/>
              </a:lnSpc>
              <a:buClr>
                <a:schemeClr val="tx2"/>
              </a:buClr>
              <a:buFont typeface="Arial" panose="020B0604020202020204" pitchFamily="34" charset="0"/>
              <a:buAutoNum type="alphaLcParenR"/>
            </a:pPr>
            <a:r>
              <a:rPr lang="en-US" altLang="en-US" sz="2000">
                <a:latin typeface="Comic Sans MS" panose="030F0702030302020204" pitchFamily="66" charset="0"/>
              </a:rPr>
              <a:t>No, the normal force does no work.</a:t>
            </a:r>
          </a:p>
          <a:p>
            <a:pPr marL="609600" indent="-609600" eaLnBrk="1" hangingPunct="1">
              <a:lnSpc>
                <a:spcPct val="80000"/>
              </a:lnSpc>
              <a:buClr>
                <a:schemeClr val="tx2"/>
              </a:buClr>
              <a:buFont typeface="Arial" panose="020B0604020202020204" pitchFamily="34" charset="0"/>
              <a:buAutoNum type="alphaLcParenR"/>
            </a:pPr>
            <a:r>
              <a:rPr lang="en-US" altLang="en-US" sz="2000">
                <a:latin typeface="Comic Sans MS" panose="030F0702030302020204" pitchFamily="66" charset="0"/>
              </a:rPr>
              <a:t>Only part of the normal force does work.</a:t>
            </a:r>
          </a:p>
          <a:p>
            <a:pPr marL="609600" indent="-609600" eaLnBrk="1" hangingPunct="1">
              <a:lnSpc>
                <a:spcPct val="80000"/>
              </a:lnSpc>
              <a:buClr>
                <a:schemeClr val="tx2"/>
              </a:buClr>
              <a:buFont typeface="Arial" panose="020B0604020202020204" pitchFamily="34" charset="0"/>
              <a:buAutoNum type="alphaLcParenR"/>
            </a:pPr>
            <a:r>
              <a:rPr lang="en-US" altLang="en-US" sz="2000">
                <a:latin typeface="Comic Sans MS" panose="030F0702030302020204" pitchFamily="66" charset="0"/>
              </a:rPr>
              <a:t>You can’t tell from this diagram.</a:t>
            </a:r>
          </a:p>
        </p:txBody>
      </p:sp>
      <p:sp>
        <p:nvSpPr>
          <p:cNvPr id="1143812" name="Text Box 4">
            <a:extLst>
              <a:ext uri="{FF2B5EF4-FFF2-40B4-BE49-F238E27FC236}">
                <a16:creationId xmlns:a16="http://schemas.microsoft.com/office/drawing/2014/main" id="{C891F2A2-82BF-49E2-9FF9-627FB19F22A0}"/>
              </a:ext>
            </a:extLst>
          </p:cNvPr>
          <p:cNvSpPr txBox="1">
            <a:spLocks noChangeArrowheads="1"/>
          </p:cNvSpPr>
          <p:nvPr/>
        </p:nvSpPr>
        <p:spPr bwMode="auto">
          <a:xfrm>
            <a:off x="381000" y="5410200"/>
            <a:ext cx="8763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914400" indent="-45720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371600" indent="-4572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828800" indent="-4572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286000" indent="-4572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743200" indent="-4572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3200400" indent="-4572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657600" indent="-4572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4114800" indent="-4572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Clr>
                <a:schemeClr val="tx2"/>
              </a:buClr>
              <a:buFont typeface="Arial" panose="020B0604020202020204" pitchFamily="34" charset="0"/>
              <a:buAutoNum type="alphaLcParenR" startAt="2"/>
            </a:pPr>
            <a:r>
              <a:rPr lang="en-US" altLang="en-US" sz="2400"/>
              <a:t>Since the normal force is </a:t>
            </a:r>
            <a:r>
              <a:rPr lang="en-US" altLang="en-US" sz="2400" b="1" i="1"/>
              <a:t>perpendicular</a:t>
            </a:r>
            <a:r>
              <a:rPr lang="en-US" altLang="en-US" sz="2400"/>
              <a:t> to the distance moved, it does </a:t>
            </a:r>
            <a:r>
              <a:rPr lang="en-US" altLang="en-US" sz="2400" b="1" i="1"/>
              <a:t>no</a:t>
            </a:r>
            <a:r>
              <a:rPr lang="en-US" altLang="en-US" sz="2400"/>
              <a:t> work on the block. </a:t>
            </a:r>
          </a:p>
        </p:txBody>
      </p:sp>
      <p:pic>
        <p:nvPicPr>
          <p:cNvPr id="29701" name="Picture 5">
            <a:extLst>
              <a:ext uri="{FF2B5EF4-FFF2-40B4-BE49-F238E27FC236}">
                <a16:creationId xmlns:a16="http://schemas.microsoft.com/office/drawing/2014/main" id="{77EB20D7-F8B7-4386-90AE-FCE51D970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3825" y="2593975"/>
            <a:ext cx="479107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143812"/>
                                        </p:tgtEl>
                                        <p:attrNameLst>
                                          <p:attrName>style.visibility</p:attrName>
                                        </p:attrNameLst>
                                      </p:cBhvr>
                                      <p:to>
                                        <p:strVal val="visible"/>
                                      </p:to>
                                    </p:set>
                                    <p:animEffect transition="in" filter="fade">
                                      <p:cBhvr>
                                        <p:cTn id="7" dur="1000"/>
                                        <p:tgtEl>
                                          <p:spTgt spid="1143812"/>
                                        </p:tgtEl>
                                      </p:cBhvr>
                                    </p:animEffect>
                                    <p:anim calcmode="lin" valueType="num">
                                      <p:cBhvr>
                                        <p:cTn id="8" dur="1000" fill="hold"/>
                                        <p:tgtEl>
                                          <p:spTgt spid="1143812"/>
                                        </p:tgtEl>
                                        <p:attrNameLst>
                                          <p:attrName>ppt_x</p:attrName>
                                        </p:attrNameLst>
                                      </p:cBhvr>
                                      <p:tavLst>
                                        <p:tav tm="0">
                                          <p:val>
                                            <p:strVal val="#ppt_x"/>
                                          </p:val>
                                        </p:tav>
                                        <p:tav tm="100000">
                                          <p:val>
                                            <p:strVal val="#ppt_x"/>
                                          </p:val>
                                        </p:tav>
                                      </p:tavLst>
                                    </p:anim>
                                    <p:anim calcmode="lin" valueType="num">
                                      <p:cBhvr>
                                        <p:cTn id="9" dur="900" decel="100000" fill="hold"/>
                                        <p:tgtEl>
                                          <p:spTgt spid="11438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438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38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9B056456-671B-4B74-B514-1FA4CCC00103}"/>
              </a:ext>
            </a:extLst>
          </p:cNvPr>
          <p:cNvSpPr>
            <a:spLocks noGrp="1" noChangeArrowheads="1"/>
          </p:cNvSpPr>
          <p:nvPr>
            <p:ph type="title"/>
          </p:nvPr>
        </p:nvSpPr>
        <p:spPr>
          <a:xfrm>
            <a:off x="0" y="798513"/>
            <a:ext cx="9144000" cy="1066800"/>
          </a:xfrm>
          <a:noFill/>
        </p:spPr>
        <p:txBody>
          <a:bodyPr/>
          <a:lstStyle/>
          <a:p>
            <a:pPr eaLnBrk="1" hangingPunct="1"/>
            <a:r>
              <a:rPr lang="en-US" altLang="en-US" sz="3200">
                <a:solidFill>
                  <a:srgbClr val="EFFF5D"/>
                </a:solidFill>
                <a:latin typeface="Comic Sans MS" panose="030F0702030302020204" pitchFamily="66" charset="0"/>
              </a:rPr>
              <a:t>What is the total work done by the 50-N force?</a:t>
            </a:r>
            <a:endParaRPr lang="en-US" altLang="en-US"/>
          </a:p>
        </p:txBody>
      </p:sp>
      <p:sp>
        <p:nvSpPr>
          <p:cNvPr id="31747" name="Rectangle 3">
            <a:extLst>
              <a:ext uri="{FF2B5EF4-FFF2-40B4-BE49-F238E27FC236}">
                <a16:creationId xmlns:a16="http://schemas.microsoft.com/office/drawing/2014/main" id="{C96A7E50-8CB3-4453-9CB7-2C26AB47A9DE}"/>
              </a:ext>
            </a:extLst>
          </p:cNvPr>
          <p:cNvSpPr>
            <a:spLocks noGrp="1" noChangeArrowheads="1"/>
          </p:cNvSpPr>
          <p:nvPr>
            <p:ph type="body" idx="1"/>
          </p:nvPr>
        </p:nvSpPr>
        <p:spPr>
          <a:xfrm>
            <a:off x="381000" y="1828800"/>
            <a:ext cx="2590800" cy="1752600"/>
          </a:xfrm>
        </p:spPr>
        <p:txBody>
          <a:bodyPr/>
          <a:lstStyle/>
          <a:p>
            <a:pPr marL="609600" indent="-609600" eaLnBrk="1" hangingPunct="1">
              <a:lnSpc>
                <a:spcPct val="80000"/>
              </a:lnSpc>
              <a:buClr>
                <a:schemeClr val="tx2"/>
              </a:buClr>
              <a:buFont typeface="Arial" panose="020B0604020202020204" pitchFamily="34" charset="0"/>
              <a:buAutoNum type="alphaLcParenR"/>
            </a:pPr>
            <a:r>
              <a:rPr lang="en-US" altLang="en-US" sz="2000">
                <a:latin typeface="Comic Sans MS" panose="030F0702030302020204" pitchFamily="66" charset="0"/>
              </a:rPr>
              <a:t>120 J</a:t>
            </a:r>
          </a:p>
          <a:p>
            <a:pPr marL="609600" indent="-609600" eaLnBrk="1" hangingPunct="1">
              <a:lnSpc>
                <a:spcPct val="80000"/>
              </a:lnSpc>
              <a:buClr>
                <a:schemeClr val="tx2"/>
              </a:buClr>
              <a:buFont typeface="Arial" panose="020B0604020202020204" pitchFamily="34" charset="0"/>
              <a:buAutoNum type="alphaLcParenR"/>
            </a:pPr>
            <a:r>
              <a:rPr lang="en-US" altLang="en-US" sz="2000">
                <a:latin typeface="Comic Sans MS" panose="030F0702030302020204" pitchFamily="66" charset="0"/>
              </a:rPr>
              <a:t>160 J</a:t>
            </a:r>
          </a:p>
          <a:p>
            <a:pPr marL="609600" indent="-609600" eaLnBrk="1" hangingPunct="1">
              <a:lnSpc>
                <a:spcPct val="80000"/>
              </a:lnSpc>
              <a:buClr>
                <a:schemeClr val="tx2"/>
              </a:buClr>
              <a:buFont typeface="Arial" panose="020B0604020202020204" pitchFamily="34" charset="0"/>
              <a:buAutoNum type="alphaLcParenR"/>
            </a:pPr>
            <a:r>
              <a:rPr lang="en-US" altLang="en-US" sz="2000">
                <a:latin typeface="Comic Sans MS" panose="030F0702030302020204" pitchFamily="66" charset="0"/>
              </a:rPr>
              <a:t>200 J</a:t>
            </a:r>
          </a:p>
          <a:p>
            <a:pPr marL="609600" indent="-609600" eaLnBrk="1" hangingPunct="1">
              <a:lnSpc>
                <a:spcPct val="80000"/>
              </a:lnSpc>
              <a:buClr>
                <a:schemeClr val="tx2"/>
              </a:buClr>
              <a:buFont typeface="Arial" panose="020B0604020202020204" pitchFamily="34" charset="0"/>
              <a:buAutoNum type="alphaLcParenR"/>
            </a:pPr>
            <a:r>
              <a:rPr lang="en-US" altLang="en-US" sz="2000">
                <a:latin typeface="Comic Sans MS" panose="030F0702030302020204" pitchFamily="66" charset="0"/>
              </a:rPr>
              <a:t>280 J</a:t>
            </a:r>
          </a:p>
          <a:p>
            <a:pPr marL="609600" indent="-609600" eaLnBrk="1" hangingPunct="1">
              <a:lnSpc>
                <a:spcPct val="80000"/>
              </a:lnSpc>
              <a:buClr>
                <a:schemeClr val="tx2"/>
              </a:buClr>
              <a:buFont typeface="Arial" panose="020B0604020202020204" pitchFamily="34" charset="0"/>
              <a:buAutoNum type="alphaLcParenR"/>
            </a:pPr>
            <a:r>
              <a:rPr lang="en-US" altLang="en-US" sz="2000">
                <a:latin typeface="Comic Sans MS" panose="030F0702030302020204" pitchFamily="66" charset="0"/>
              </a:rPr>
              <a:t>0 J</a:t>
            </a:r>
          </a:p>
        </p:txBody>
      </p:sp>
      <p:sp>
        <p:nvSpPr>
          <p:cNvPr id="1135620" name="Text Box 4">
            <a:extLst>
              <a:ext uri="{FF2B5EF4-FFF2-40B4-BE49-F238E27FC236}">
                <a16:creationId xmlns:a16="http://schemas.microsoft.com/office/drawing/2014/main" id="{C24D460C-417E-4AE8-9472-63D4F4EF6081}"/>
              </a:ext>
            </a:extLst>
          </p:cNvPr>
          <p:cNvSpPr txBox="1">
            <a:spLocks noChangeArrowheads="1"/>
          </p:cNvSpPr>
          <p:nvPr/>
        </p:nvSpPr>
        <p:spPr bwMode="auto">
          <a:xfrm>
            <a:off x="0" y="3657600"/>
            <a:ext cx="35052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914400" indent="-45720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371600" indent="-4572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828800" indent="-4572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286000" indent="-4572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743200" indent="-4572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3200400" indent="-4572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657600" indent="-4572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4114800" indent="-4572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Clr>
                <a:schemeClr val="tx2"/>
              </a:buClr>
              <a:buFont typeface="Arial" panose="020B0604020202020204" pitchFamily="34" charset="0"/>
              <a:buAutoNum type="alphaLcParenR" startAt="2"/>
            </a:pPr>
            <a:r>
              <a:rPr lang="en-US" altLang="en-US" sz="2400"/>
              <a:t>Only the component of force in the direction of motion does work: </a:t>
            </a:r>
          </a:p>
          <a:p>
            <a:pPr eaLnBrk="1" hangingPunct="1">
              <a:lnSpc>
                <a:spcPct val="100000"/>
              </a:lnSpc>
              <a:spcBef>
                <a:spcPct val="0"/>
              </a:spcBef>
              <a:buClrTx/>
              <a:buSzTx/>
              <a:buFontTx/>
              <a:buNone/>
            </a:pPr>
            <a:r>
              <a:rPr lang="en-US" altLang="en-US" sz="2400"/>
              <a:t>       </a:t>
            </a:r>
            <a:r>
              <a:rPr lang="en-US" altLang="en-US" sz="2400">
                <a:solidFill>
                  <a:srgbClr val="FFBF8A"/>
                </a:solidFill>
              </a:rPr>
              <a:t>W = F · d </a:t>
            </a:r>
          </a:p>
          <a:p>
            <a:pPr eaLnBrk="1" hangingPunct="1">
              <a:lnSpc>
                <a:spcPct val="100000"/>
              </a:lnSpc>
              <a:spcBef>
                <a:spcPct val="0"/>
              </a:spcBef>
              <a:buClrTx/>
              <a:buSzTx/>
              <a:buFontTx/>
              <a:buNone/>
            </a:pPr>
            <a:r>
              <a:rPr lang="en-US" altLang="en-US" sz="2400">
                <a:solidFill>
                  <a:srgbClr val="FFBF8A"/>
                </a:solidFill>
              </a:rPr>
              <a:t>	= (40 N) · (4 m) </a:t>
            </a:r>
          </a:p>
          <a:p>
            <a:pPr eaLnBrk="1" hangingPunct="1">
              <a:lnSpc>
                <a:spcPct val="100000"/>
              </a:lnSpc>
              <a:spcBef>
                <a:spcPct val="0"/>
              </a:spcBef>
              <a:buClrTx/>
              <a:buSzTx/>
              <a:buFontTx/>
              <a:buNone/>
            </a:pPr>
            <a:r>
              <a:rPr lang="en-US" altLang="en-US" sz="2400">
                <a:solidFill>
                  <a:srgbClr val="FFBF8A"/>
                </a:solidFill>
              </a:rPr>
              <a:t>	= 160 J</a:t>
            </a:r>
            <a:r>
              <a:rPr lang="en-US" altLang="en-US" sz="2400"/>
              <a:t>.</a:t>
            </a:r>
          </a:p>
        </p:txBody>
      </p:sp>
      <p:pic>
        <p:nvPicPr>
          <p:cNvPr id="31749" name="Picture 5">
            <a:extLst>
              <a:ext uri="{FF2B5EF4-FFF2-40B4-BE49-F238E27FC236}">
                <a16:creationId xmlns:a16="http://schemas.microsoft.com/office/drawing/2014/main" id="{AE7FC430-1FB5-48FD-8084-C60F950D9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9050" y="2667000"/>
            <a:ext cx="4981575"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135620"/>
                                        </p:tgtEl>
                                        <p:attrNameLst>
                                          <p:attrName>style.visibility</p:attrName>
                                        </p:attrNameLst>
                                      </p:cBhvr>
                                      <p:to>
                                        <p:strVal val="visible"/>
                                      </p:to>
                                    </p:set>
                                    <p:animEffect transition="in" filter="fade">
                                      <p:cBhvr>
                                        <p:cTn id="7" dur="1000"/>
                                        <p:tgtEl>
                                          <p:spTgt spid="1135620"/>
                                        </p:tgtEl>
                                      </p:cBhvr>
                                    </p:animEffect>
                                    <p:anim calcmode="lin" valueType="num">
                                      <p:cBhvr>
                                        <p:cTn id="8" dur="1000" fill="hold"/>
                                        <p:tgtEl>
                                          <p:spTgt spid="1135620"/>
                                        </p:tgtEl>
                                        <p:attrNameLst>
                                          <p:attrName>ppt_x</p:attrName>
                                        </p:attrNameLst>
                                      </p:cBhvr>
                                      <p:tavLst>
                                        <p:tav tm="0">
                                          <p:val>
                                            <p:strVal val="#ppt_x"/>
                                          </p:val>
                                        </p:tav>
                                        <p:tav tm="100000">
                                          <p:val>
                                            <p:strVal val="#ppt_x"/>
                                          </p:val>
                                        </p:tav>
                                      </p:tavLst>
                                    </p:anim>
                                    <p:anim calcmode="lin" valueType="num">
                                      <p:cBhvr>
                                        <p:cTn id="9" dur="900" decel="100000" fill="hold"/>
                                        <p:tgtEl>
                                          <p:spTgt spid="113562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356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56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8BE683EC-A5B6-4F2B-9738-4178B801EAE7}"/>
              </a:ext>
            </a:extLst>
          </p:cNvPr>
          <p:cNvSpPr>
            <a:spLocks noGrp="1" noChangeArrowheads="1"/>
          </p:cNvSpPr>
          <p:nvPr>
            <p:ph type="title"/>
          </p:nvPr>
        </p:nvSpPr>
        <p:spPr>
          <a:xfrm>
            <a:off x="685800" y="800100"/>
            <a:ext cx="7772400" cy="762000"/>
          </a:xfrm>
        </p:spPr>
        <p:txBody>
          <a:bodyPr/>
          <a:lstStyle/>
          <a:p>
            <a:pPr eaLnBrk="1" hangingPunct="1"/>
            <a:r>
              <a:rPr lang="en-US" altLang="en-US"/>
              <a:t>Kinetic Energy</a:t>
            </a:r>
          </a:p>
        </p:txBody>
      </p:sp>
      <p:sp>
        <p:nvSpPr>
          <p:cNvPr id="1145859" name="Rectangle 3">
            <a:extLst>
              <a:ext uri="{FF2B5EF4-FFF2-40B4-BE49-F238E27FC236}">
                <a16:creationId xmlns:a16="http://schemas.microsoft.com/office/drawing/2014/main" id="{5CD90785-F64F-4EC4-B382-6E124EB02088}"/>
              </a:ext>
            </a:extLst>
          </p:cNvPr>
          <p:cNvSpPr>
            <a:spLocks noGrp="1" noChangeArrowheads="1"/>
          </p:cNvSpPr>
          <p:nvPr>
            <p:ph type="body" idx="1"/>
          </p:nvPr>
        </p:nvSpPr>
        <p:spPr>
          <a:xfrm>
            <a:off x="685800" y="1981200"/>
            <a:ext cx="6934200" cy="4114800"/>
          </a:xfrm>
        </p:spPr>
        <p:txBody>
          <a:bodyPr/>
          <a:lstStyle/>
          <a:p>
            <a:pPr eaLnBrk="1" hangingPunct="1">
              <a:lnSpc>
                <a:spcPct val="80000"/>
              </a:lnSpc>
            </a:pPr>
            <a:r>
              <a:rPr lang="en-US" altLang="en-US" sz="2800" b="1" i="1">
                <a:solidFill>
                  <a:schemeClr val="accent1"/>
                </a:solidFill>
              </a:rPr>
              <a:t>Kinetic energy</a:t>
            </a:r>
            <a:r>
              <a:rPr lang="en-US" altLang="en-US" sz="2800"/>
              <a:t> is the energy associated with an object’s motion.</a:t>
            </a:r>
          </a:p>
          <a:p>
            <a:pPr lvl="1" eaLnBrk="1" hangingPunct="1">
              <a:lnSpc>
                <a:spcPct val="80000"/>
              </a:lnSpc>
            </a:pPr>
            <a:r>
              <a:rPr lang="en-US" altLang="en-US" sz="2400"/>
              <a:t>Doing work on an object increases its kinetic energy.</a:t>
            </a:r>
          </a:p>
          <a:p>
            <a:pPr lvl="1" eaLnBrk="1" hangingPunct="1">
              <a:lnSpc>
                <a:spcPct val="80000"/>
              </a:lnSpc>
            </a:pPr>
            <a:r>
              <a:rPr lang="en-US" altLang="en-US" sz="2400"/>
              <a:t>Work done = change in kinetic energy</a:t>
            </a:r>
          </a:p>
        </p:txBody>
      </p:sp>
      <p:graphicFrame>
        <p:nvGraphicFramePr>
          <p:cNvPr id="1145860" name="Object 4">
            <a:extLst>
              <a:ext uri="{FF2B5EF4-FFF2-40B4-BE49-F238E27FC236}">
                <a16:creationId xmlns:a16="http://schemas.microsoft.com/office/drawing/2014/main" id="{B1A408D3-FDB6-425D-9B16-19D17EB70C44}"/>
              </a:ext>
            </a:extLst>
          </p:cNvPr>
          <p:cNvGraphicFramePr>
            <a:graphicFrameLocks noChangeAspect="1"/>
          </p:cNvGraphicFramePr>
          <p:nvPr/>
        </p:nvGraphicFramePr>
        <p:xfrm>
          <a:off x="6934200" y="3124200"/>
          <a:ext cx="1768475" cy="868363"/>
        </p:xfrm>
        <a:graphic>
          <a:graphicData uri="http://schemas.openxmlformats.org/presentationml/2006/ole">
            <mc:AlternateContent xmlns:mc="http://schemas.openxmlformats.org/markup-compatibility/2006">
              <mc:Choice xmlns:v="urn:schemas-microsoft-com:vml" Requires="v">
                <p:oleObj spid="_x0000_s33798" name="Equation" r:id="rId4" imgW="749300" imgH="368300" progId="Equation.3">
                  <p:embed/>
                </p:oleObj>
              </mc:Choice>
              <mc:Fallback>
                <p:oleObj name="Equation" r:id="rId4" imgW="749300" imgH="3683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4200" y="3124200"/>
                        <a:ext cx="1768475" cy="868363"/>
                      </a:xfrm>
                      <a:prstGeom prst="rect">
                        <a:avLst/>
                      </a:prstGeom>
                      <a:solidFill>
                        <a:srgbClr val="EFFF5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3797" name="Picture 5">
            <a:extLst>
              <a:ext uri="{FF2B5EF4-FFF2-40B4-BE49-F238E27FC236}">
                <a16:creationId xmlns:a16="http://schemas.microsoft.com/office/drawing/2014/main" id="{C83A835C-719E-4302-97A4-0F6051A538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8875" y="3886200"/>
            <a:ext cx="5235575"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45859">
                                            <p:txEl>
                                              <p:pRg st="0" end="0"/>
                                            </p:txEl>
                                          </p:spTgt>
                                        </p:tgtEl>
                                        <p:attrNameLst>
                                          <p:attrName>style.visibility</p:attrName>
                                        </p:attrNameLst>
                                      </p:cBhvr>
                                      <p:to>
                                        <p:strVal val="visible"/>
                                      </p:to>
                                    </p:set>
                                    <p:animEffect transition="in" filter="fade">
                                      <p:cBhvr>
                                        <p:cTn id="7" dur="1000"/>
                                        <p:tgtEl>
                                          <p:spTgt spid="1145859">
                                            <p:txEl>
                                              <p:pRg st="0" end="0"/>
                                            </p:txEl>
                                          </p:spTgt>
                                        </p:tgtEl>
                                      </p:cBhvr>
                                    </p:animEffect>
                                    <p:anim calcmode="lin" valueType="num">
                                      <p:cBhvr>
                                        <p:cTn id="8" dur="1000" fill="hold"/>
                                        <p:tgtEl>
                                          <p:spTgt spid="11458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4585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45859">
                                            <p:txEl>
                                              <p:pRg st="1" end="1"/>
                                            </p:txEl>
                                          </p:spTgt>
                                        </p:tgtEl>
                                        <p:attrNameLst>
                                          <p:attrName>style.visibility</p:attrName>
                                        </p:attrNameLst>
                                      </p:cBhvr>
                                      <p:to>
                                        <p:strVal val="visible"/>
                                      </p:to>
                                    </p:set>
                                    <p:animEffect transition="in" filter="fade">
                                      <p:cBhvr>
                                        <p:cTn id="14" dur="1000"/>
                                        <p:tgtEl>
                                          <p:spTgt spid="1145859">
                                            <p:txEl>
                                              <p:pRg st="1" end="1"/>
                                            </p:txEl>
                                          </p:spTgt>
                                        </p:tgtEl>
                                      </p:cBhvr>
                                    </p:animEffect>
                                    <p:anim calcmode="lin" valueType="num">
                                      <p:cBhvr>
                                        <p:cTn id="15" dur="1000" fill="hold"/>
                                        <p:tgtEl>
                                          <p:spTgt spid="114585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4585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45859">
                                            <p:txEl>
                                              <p:pRg st="2" end="2"/>
                                            </p:txEl>
                                          </p:spTgt>
                                        </p:tgtEl>
                                        <p:attrNameLst>
                                          <p:attrName>style.visibility</p:attrName>
                                        </p:attrNameLst>
                                      </p:cBhvr>
                                      <p:to>
                                        <p:strVal val="visible"/>
                                      </p:to>
                                    </p:set>
                                    <p:animEffect transition="in" filter="fade">
                                      <p:cBhvr>
                                        <p:cTn id="21" dur="1000"/>
                                        <p:tgtEl>
                                          <p:spTgt spid="1145859">
                                            <p:txEl>
                                              <p:pRg st="2" end="2"/>
                                            </p:txEl>
                                          </p:spTgt>
                                        </p:tgtEl>
                                      </p:cBhvr>
                                    </p:animEffect>
                                    <p:anim calcmode="lin" valueType="num">
                                      <p:cBhvr>
                                        <p:cTn id="22" dur="1000" fill="hold"/>
                                        <p:tgtEl>
                                          <p:spTgt spid="114585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4585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1145860"/>
                                        </p:tgtEl>
                                        <p:attrNameLst>
                                          <p:attrName>style.visibility</p:attrName>
                                        </p:attrNameLst>
                                      </p:cBhvr>
                                      <p:to>
                                        <p:strVal val="visible"/>
                                      </p:to>
                                    </p:set>
                                    <p:animEffect transition="in" filter="fade">
                                      <p:cBhvr>
                                        <p:cTn id="28" dur="1000"/>
                                        <p:tgtEl>
                                          <p:spTgt spid="1145860"/>
                                        </p:tgtEl>
                                      </p:cBhvr>
                                    </p:animEffect>
                                    <p:anim calcmode="lin" valueType="num">
                                      <p:cBhvr>
                                        <p:cTn id="29" dur="1000" fill="hold"/>
                                        <p:tgtEl>
                                          <p:spTgt spid="1145860"/>
                                        </p:tgtEl>
                                        <p:attrNameLst>
                                          <p:attrName>ppt_x</p:attrName>
                                        </p:attrNameLst>
                                      </p:cBhvr>
                                      <p:tavLst>
                                        <p:tav tm="0">
                                          <p:val>
                                            <p:strVal val="#ppt_x"/>
                                          </p:val>
                                        </p:tav>
                                        <p:tav tm="100000">
                                          <p:val>
                                            <p:strVal val="#ppt_x"/>
                                          </p:val>
                                        </p:tav>
                                      </p:tavLst>
                                    </p:anim>
                                    <p:anim calcmode="lin" valueType="num">
                                      <p:cBhvr>
                                        <p:cTn id="30" dur="1000" fill="hold"/>
                                        <p:tgtEl>
                                          <p:spTgt spid="11458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5859" grpId="0"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AB64FF28-95A6-4F75-B713-E59E20F290F2}"/>
              </a:ext>
            </a:extLst>
          </p:cNvPr>
          <p:cNvSpPr>
            <a:spLocks noGrp="1" noChangeArrowheads="1"/>
          </p:cNvSpPr>
          <p:nvPr>
            <p:ph type="title"/>
          </p:nvPr>
        </p:nvSpPr>
        <p:spPr>
          <a:xfrm>
            <a:off x="685800" y="800100"/>
            <a:ext cx="7772400" cy="762000"/>
          </a:xfrm>
        </p:spPr>
        <p:txBody>
          <a:bodyPr/>
          <a:lstStyle/>
          <a:p>
            <a:pPr eaLnBrk="1" hangingPunct="1"/>
            <a:r>
              <a:rPr lang="en-US" altLang="en-US"/>
              <a:t>Potential Energy</a:t>
            </a:r>
          </a:p>
        </p:txBody>
      </p:sp>
      <p:sp>
        <p:nvSpPr>
          <p:cNvPr id="1147907" name="Rectangle 3">
            <a:extLst>
              <a:ext uri="{FF2B5EF4-FFF2-40B4-BE49-F238E27FC236}">
                <a16:creationId xmlns:a16="http://schemas.microsoft.com/office/drawing/2014/main" id="{F0F8400B-9177-4208-8497-8F2F1A9A2459}"/>
              </a:ext>
            </a:extLst>
          </p:cNvPr>
          <p:cNvSpPr>
            <a:spLocks noGrp="1" noChangeArrowheads="1"/>
          </p:cNvSpPr>
          <p:nvPr>
            <p:ph type="body" idx="1"/>
          </p:nvPr>
        </p:nvSpPr>
        <p:spPr>
          <a:xfrm>
            <a:off x="0" y="1905000"/>
            <a:ext cx="5181600" cy="4343400"/>
          </a:xfrm>
        </p:spPr>
        <p:txBody>
          <a:bodyPr/>
          <a:lstStyle/>
          <a:p>
            <a:pPr eaLnBrk="1" hangingPunct="1">
              <a:lnSpc>
                <a:spcPct val="80000"/>
              </a:lnSpc>
            </a:pPr>
            <a:r>
              <a:rPr lang="en-US" altLang="en-US" sz="2800"/>
              <a:t>If work is done but no kinetic energy is gained, we say that the </a:t>
            </a:r>
            <a:r>
              <a:rPr lang="en-US" altLang="en-US" sz="2800" b="1" i="1">
                <a:solidFill>
                  <a:schemeClr val="accent1"/>
                </a:solidFill>
              </a:rPr>
              <a:t>potential energy</a:t>
            </a:r>
            <a:r>
              <a:rPr lang="en-US" altLang="en-US" sz="2800"/>
              <a:t> has increased.</a:t>
            </a:r>
          </a:p>
          <a:p>
            <a:pPr lvl="1" eaLnBrk="1" hangingPunct="1">
              <a:lnSpc>
                <a:spcPct val="80000"/>
              </a:lnSpc>
            </a:pPr>
            <a:r>
              <a:rPr lang="en-US" altLang="en-US" sz="2400"/>
              <a:t>For example, if a force is applied to lift a crate, the </a:t>
            </a:r>
            <a:r>
              <a:rPr lang="en-US" altLang="en-US" sz="2400" b="1" i="1">
                <a:solidFill>
                  <a:schemeClr val="accent1"/>
                </a:solidFill>
              </a:rPr>
              <a:t>gravitational potential energy </a:t>
            </a:r>
            <a:r>
              <a:rPr lang="en-US" altLang="en-US" sz="2400"/>
              <a:t>of the crate has increased.</a:t>
            </a:r>
          </a:p>
          <a:p>
            <a:pPr lvl="1" eaLnBrk="1" hangingPunct="1">
              <a:lnSpc>
                <a:spcPct val="80000"/>
              </a:lnSpc>
            </a:pPr>
            <a:r>
              <a:rPr lang="en-US" altLang="en-US" sz="2400"/>
              <a:t>The work done is equal to the force (mg) times the distance lifted (height).</a:t>
            </a:r>
          </a:p>
          <a:p>
            <a:pPr lvl="1" eaLnBrk="1" hangingPunct="1">
              <a:lnSpc>
                <a:spcPct val="80000"/>
              </a:lnSpc>
            </a:pPr>
            <a:r>
              <a:rPr lang="en-US" altLang="en-US" sz="2400"/>
              <a:t>The gravitational potential energy equals mgh.</a:t>
            </a:r>
          </a:p>
        </p:txBody>
      </p:sp>
      <p:pic>
        <p:nvPicPr>
          <p:cNvPr id="35844" name="Picture 5">
            <a:extLst>
              <a:ext uri="{FF2B5EF4-FFF2-40B4-BE49-F238E27FC236}">
                <a16:creationId xmlns:a16="http://schemas.microsoft.com/office/drawing/2014/main" id="{DA4173FE-BF93-44C8-AB8A-274B764AF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8925" y="2286000"/>
            <a:ext cx="3663950"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47907">
                                            <p:txEl>
                                              <p:pRg st="0" end="0"/>
                                            </p:txEl>
                                          </p:spTgt>
                                        </p:tgtEl>
                                        <p:attrNameLst>
                                          <p:attrName>style.visibility</p:attrName>
                                        </p:attrNameLst>
                                      </p:cBhvr>
                                      <p:to>
                                        <p:strVal val="visible"/>
                                      </p:to>
                                    </p:set>
                                    <p:animEffect transition="in" filter="fade">
                                      <p:cBhvr>
                                        <p:cTn id="7" dur="1000"/>
                                        <p:tgtEl>
                                          <p:spTgt spid="1147907">
                                            <p:txEl>
                                              <p:pRg st="0" end="0"/>
                                            </p:txEl>
                                          </p:spTgt>
                                        </p:tgtEl>
                                      </p:cBhvr>
                                    </p:animEffect>
                                    <p:anim calcmode="lin" valueType="num">
                                      <p:cBhvr>
                                        <p:cTn id="8" dur="1000" fill="hold"/>
                                        <p:tgtEl>
                                          <p:spTgt spid="11479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4790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47907">
                                            <p:txEl>
                                              <p:pRg st="1" end="1"/>
                                            </p:txEl>
                                          </p:spTgt>
                                        </p:tgtEl>
                                        <p:attrNameLst>
                                          <p:attrName>style.visibility</p:attrName>
                                        </p:attrNameLst>
                                      </p:cBhvr>
                                      <p:to>
                                        <p:strVal val="visible"/>
                                      </p:to>
                                    </p:set>
                                    <p:animEffect transition="in" filter="fade">
                                      <p:cBhvr>
                                        <p:cTn id="14" dur="1000"/>
                                        <p:tgtEl>
                                          <p:spTgt spid="1147907">
                                            <p:txEl>
                                              <p:pRg st="1" end="1"/>
                                            </p:txEl>
                                          </p:spTgt>
                                        </p:tgtEl>
                                      </p:cBhvr>
                                    </p:animEffect>
                                    <p:anim calcmode="lin" valueType="num">
                                      <p:cBhvr>
                                        <p:cTn id="15" dur="1000" fill="hold"/>
                                        <p:tgtEl>
                                          <p:spTgt spid="114790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4790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47907">
                                            <p:txEl>
                                              <p:pRg st="2" end="2"/>
                                            </p:txEl>
                                          </p:spTgt>
                                        </p:tgtEl>
                                        <p:attrNameLst>
                                          <p:attrName>style.visibility</p:attrName>
                                        </p:attrNameLst>
                                      </p:cBhvr>
                                      <p:to>
                                        <p:strVal val="visible"/>
                                      </p:to>
                                    </p:set>
                                    <p:animEffect transition="in" filter="fade">
                                      <p:cBhvr>
                                        <p:cTn id="21" dur="1000"/>
                                        <p:tgtEl>
                                          <p:spTgt spid="1147907">
                                            <p:txEl>
                                              <p:pRg st="2" end="2"/>
                                            </p:txEl>
                                          </p:spTgt>
                                        </p:tgtEl>
                                      </p:cBhvr>
                                    </p:animEffect>
                                    <p:anim calcmode="lin" valueType="num">
                                      <p:cBhvr>
                                        <p:cTn id="22" dur="1000" fill="hold"/>
                                        <p:tgtEl>
                                          <p:spTgt spid="114790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4790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47907">
                                            <p:txEl>
                                              <p:pRg st="3" end="3"/>
                                            </p:txEl>
                                          </p:spTgt>
                                        </p:tgtEl>
                                        <p:attrNameLst>
                                          <p:attrName>style.visibility</p:attrName>
                                        </p:attrNameLst>
                                      </p:cBhvr>
                                      <p:to>
                                        <p:strVal val="visible"/>
                                      </p:to>
                                    </p:set>
                                    <p:animEffect transition="in" filter="fade">
                                      <p:cBhvr>
                                        <p:cTn id="28" dur="1000"/>
                                        <p:tgtEl>
                                          <p:spTgt spid="1147907">
                                            <p:txEl>
                                              <p:pRg st="3" end="3"/>
                                            </p:txEl>
                                          </p:spTgt>
                                        </p:tgtEl>
                                      </p:cBhvr>
                                    </p:animEffect>
                                    <p:anim calcmode="lin" valueType="num">
                                      <p:cBhvr>
                                        <p:cTn id="29" dur="1000" fill="hold"/>
                                        <p:tgtEl>
                                          <p:spTgt spid="114790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4790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907" grpId="0"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CA070453-1769-497E-B827-552904F7E79A}"/>
              </a:ext>
            </a:extLst>
          </p:cNvPr>
          <p:cNvSpPr>
            <a:spLocks noGrp="1" noChangeArrowheads="1"/>
          </p:cNvSpPr>
          <p:nvPr>
            <p:ph type="title"/>
          </p:nvPr>
        </p:nvSpPr>
        <p:spPr>
          <a:xfrm>
            <a:off x="-152400" y="228600"/>
            <a:ext cx="9448800" cy="2528888"/>
          </a:xfrm>
        </p:spPr>
        <p:txBody>
          <a:bodyPr/>
          <a:lstStyle/>
          <a:p>
            <a:pPr eaLnBrk="1" hangingPunct="1"/>
            <a:r>
              <a:rPr lang="en-US" altLang="en-US" sz="3200">
                <a:solidFill>
                  <a:srgbClr val="EFFF5D"/>
                </a:solidFill>
                <a:latin typeface="Comic Sans MS" panose="030F0702030302020204" pitchFamily="66" charset="0"/>
              </a:rPr>
              <a:t>Work is done on a large crate to tilt the crate so that it is balanced on one edge, rather than sitting squarely on the floor as it was at first.  Has the potential energy of the crate increased?</a:t>
            </a:r>
            <a:endParaRPr lang="en-US" altLang="en-US"/>
          </a:p>
        </p:txBody>
      </p:sp>
      <p:sp>
        <p:nvSpPr>
          <p:cNvPr id="37891" name="Rectangle 3">
            <a:extLst>
              <a:ext uri="{FF2B5EF4-FFF2-40B4-BE49-F238E27FC236}">
                <a16:creationId xmlns:a16="http://schemas.microsoft.com/office/drawing/2014/main" id="{80E17CDE-316E-4924-95FF-3145E4274A58}"/>
              </a:ext>
            </a:extLst>
          </p:cNvPr>
          <p:cNvSpPr>
            <a:spLocks noGrp="1" noChangeArrowheads="1"/>
          </p:cNvSpPr>
          <p:nvPr>
            <p:ph type="body" idx="1"/>
          </p:nvPr>
        </p:nvSpPr>
        <p:spPr>
          <a:xfrm>
            <a:off x="228600" y="2667000"/>
            <a:ext cx="7772400" cy="1524000"/>
          </a:xfrm>
        </p:spPr>
        <p:txBody>
          <a:bodyPr/>
          <a:lstStyle/>
          <a:p>
            <a:pPr marL="609600" indent="-609600" eaLnBrk="1" hangingPunct="1">
              <a:buClr>
                <a:schemeClr val="tx2"/>
              </a:buClr>
              <a:buFont typeface="Arial" panose="020B0604020202020204" pitchFamily="34" charset="0"/>
              <a:buAutoNum type="alphaLcParenR"/>
            </a:pPr>
            <a:r>
              <a:rPr lang="en-US" altLang="en-US" sz="2800">
                <a:latin typeface="Comic Sans MS" panose="030F0702030302020204" pitchFamily="66" charset="0"/>
              </a:rPr>
              <a:t>Yes</a:t>
            </a:r>
          </a:p>
          <a:p>
            <a:pPr marL="609600" indent="-609600" eaLnBrk="1" hangingPunct="1">
              <a:buClr>
                <a:schemeClr val="tx2"/>
              </a:buClr>
              <a:buFont typeface="Arial" panose="020B0604020202020204" pitchFamily="34" charset="0"/>
              <a:buAutoNum type="alphaLcParenR"/>
            </a:pPr>
            <a:r>
              <a:rPr lang="en-US" altLang="en-US" sz="2800">
                <a:latin typeface="Comic Sans MS" panose="030F0702030302020204" pitchFamily="66" charset="0"/>
              </a:rPr>
              <a:t>No</a:t>
            </a:r>
          </a:p>
          <a:p>
            <a:pPr marL="609600" indent="-609600" eaLnBrk="1" hangingPunct="1">
              <a:buFont typeface="Arial" panose="020B0604020202020204" pitchFamily="34" charset="0"/>
              <a:buNone/>
            </a:pPr>
            <a:endParaRPr lang="en-US" altLang="en-US" sz="2800">
              <a:latin typeface="Comic Sans MS" panose="030F0702030302020204" pitchFamily="66" charset="0"/>
            </a:endParaRPr>
          </a:p>
        </p:txBody>
      </p:sp>
      <p:sp>
        <p:nvSpPr>
          <p:cNvPr id="779268" name="Text Box 4">
            <a:extLst>
              <a:ext uri="{FF2B5EF4-FFF2-40B4-BE49-F238E27FC236}">
                <a16:creationId xmlns:a16="http://schemas.microsoft.com/office/drawing/2014/main" id="{F710676C-FA90-449E-9559-48FF39625E83}"/>
              </a:ext>
            </a:extLst>
          </p:cNvPr>
          <p:cNvSpPr txBox="1">
            <a:spLocks noChangeArrowheads="1"/>
          </p:cNvSpPr>
          <p:nvPr/>
        </p:nvSpPr>
        <p:spPr bwMode="auto">
          <a:xfrm>
            <a:off x="457200" y="3962400"/>
            <a:ext cx="54102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914400" indent="-45720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371600" indent="-4572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828800" indent="-4572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286000" indent="-4572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743200" indent="-4572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3200400" indent="-4572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657600" indent="-4572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4114800" indent="-4572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Clr>
                <a:schemeClr val="tx2"/>
              </a:buClr>
              <a:buFont typeface="Arial" panose="020B0604020202020204" pitchFamily="34" charset="0"/>
              <a:buAutoNum type="alphaLcParenR"/>
            </a:pPr>
            <a:r>
              <a:rPr lang="en-US" altLang="en-US" sz="2400"/>
              <a:t>Yes.  The center of the crate has been lifted slightly.  If it is released it will fall back and convert the potential energy into kinetic energy.</a:t>
            </a:r>
          </a:p>
        </p:txBody>
      </p:sp>
      <p:pic>
        <p:nvPicPr>
          <p:cNvPr id="37893" name="Picture 6">
            <a:extLst>
              <a:ext uri="{FF2B5EF4-FFF2-40B4-BE49-F238E27FC236}">
                <a16:creationId xmlns:a16="http://schemas.microsoft.com/office/drawing/2014/main" id="{C5D29E23-A417-44EB-B603-0BF7AC677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388" y="2455863"/>
            <a:ext cx="3122612"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779268">
                                            <p:txEl>
                                              <p:pRg st="0" end="0"/>
                                            </p:txEl>
                                          </p:spTgt>
                                        </p:tgtEl>
                                        <p:attrNameLst>
                                          <p:attrName>style.visibility</p:attrName>
                                        </p:attrNameLst>
                                      </p:cBhvr>
                                      <p:to>
                                        <p:strVal val="visible"/>
                                      </p:to>
                                    </p:set>
                                    <p:animEffect transition="in" filter="fade">
                                      <p:cBhvr>
                                        <p:cTn id="7" dur="1000"/>
                                        <p:tgtEl>
                                          <p:spTgt spid="779268">
                                            <p:txEl>
                                              <p:pRg st="0" end="0"/>
                                            </p:txEl>
                                          </p:spTgt>
                                        </p:tgtEl>
                                      </p:cBhvr>
                                    </p:animEffect>
                                    <p:anim calcmode="lin" valueType="num">
                                      <p:cBhvr>
                                        <p:cTn id="8" dur="1000" fill="hold"/>
                                        <p:tgtEl>
                                          <p:spTgt spid="779268">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779268">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79268">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6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0E07E386-849C-4055-831F-791EB61A3CEF}"/>
              </a:ext>
            </a:extLst>
          </p:cNvPr>
          <p:cNvSpPr>
            <a:spLocks noGrp="1" noChangeArrowheads="1"/>
          </p:cNvSpPr>
          <p:nvPr>
            <p:ph type="title"/>
          </p:nvPr>
        </p:nvSpPr>
        <p:spPr>
          <a:xfrm>
            <a:off x="685800" y="800100"/>
            <a:ext cx="7772400" cy="762000"/>
          </a:xfrm>
        </p:spPr>
        <p:txBody>
          <a:bodyPr/>
          <a:lstStyle/>
          <a:p>
            <a:pPr eaLnBrk="1" hangingPunct="1"/>
            <a:r>
              <a:rPr lang="en-US" altLang="en-US"/>
              <a:t>Potential Energy</a:t>
            </a:r>
          </a:p>
        </p:txBody>
      </p:sp>
      <p:sp>
        <p:nvSpPr>
          <p:cNvPr id="1170435" name="Rectangle 3">
            <a:extLst>
              <a:ext uri="{FF2B5EF4-FFF2-40B4-BE49-F238E27FC236}">
                <a16:creationId xmlns:a16="http://schemas.microsoft.com/office/drawing/2014/main" id="{DBA4C812-E691-4257-85F2-99884EEF1BFB}"/>
              </a:ext>
            </a:extLst>
          </p:cNvPr>
          <p:cNvSpPr>
            <a:spLocks noGrp="1" noChangeArrowheads="1"/>
          </p:cNvSpPr>
          <p:nvPr>
            <p:ph type="body" idx="1"/>
          </p:nvPr>
        </p:nvSpPr>
        <p:spPr>
          <a:xfrm>
            <a:off x="0" y="2667000"/>
            <a:ext cx="4953000" cy="3581400"/>
          </a:xfrm>
        </p:spPr>
        <p:txBody>
          <a:bodyPr/>
          <a:lstStyle/>
          <a:p>
            <a:pPr eaLnBrk="1" hangingPunct="1">
              <a:lnSpc>
                <a:spcPct val="80000"/>
              </a:lnSpc>
            </a:pPr>
            <a:r>
              <a:rPr lang="en-US" altLang="en-US" sz="2800"/>
              <a:t>The term </a:t>
            </a:r>
            <a:r>
              <a:rPr lang="en-US" altLang="en-US" sz="2800" b="1" i="1">
                <a:solidFill>
                  <a:schemeClr val="accent1"/>
                </a:solidFill>
              </a:rPr>
              <a:t>potential energy</a:t>
            </a:r>
            <a:r>
              <a:rPr lang="en-US" altLang="en-US" sz="2800"/>
              <a:t> implies storing energy to use later for other purposes.</a:t>
            </a:r>
          </a:p>
          <a:p>
            <a:pPr lvl="1" eaLnBrk="1" hangingPunct="1">
              <a:lnSpc>
                <a:spcPct val="80000"/>
              </a:lnSpc>
            </a:pPr>
            <a:r>
              <a:rPr lang="en-US" altLang="en-US" sz="2400"/>
              <a:t>For example, the </a:t>
            </a:r>
            <a:r>
              <a:rPr lang="en-US" altLang="en-US" sz="2400" b="1" i="1">
                <a:solidFill>
                  <a:schemeClr val="accent1"/>
                </a:solidFill>
              </a:rPr>
              <a:t>gravitational potential energy </a:t>
            </a:r>
            <a:r>
              <a:rPr lang="en-US" altLang="en-US" sz="2400"/>
              <a:t>of the crate can be converted to kinetic energy and used for other purposes.</a:t>
            </a:r>
          </a:p>
        </p:txBody>
      </p:sp>
      <p:pic>
        <p:nvPicPr>
          <p:cNvPr id="39940" name="Picture 5">
            <a:extLst>
              <a:ext uri="{FF2B5EF4-FFF2-40B4-BE49-F238E27FC236}">
                <a16:creationId xmlns:a16="http://schemas.microsoft.com/office/drawing/2014/main" id="{EF576F72-0643-4B9C-9DA2-E62C3F198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1588" y="2613025"/>
            <a:ext cx="3933825"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70435">
                                            <p:txEl>
                                              <p:pRg st="0" end="0"/>
                                            </p:txEl>
                                          </p:spTgt>
                                        </p:tgtEl>
                                        <p:attrNameLst>
                                          <p:attrName>style.visibility</p:attrName>
                                        </p:attrNameLst>
                                      </p:cBhvr>
                                      <p:to>
                                        <p:strVal val="visible"/>
                                      </p:to>
                                    </p:set>
                                    <p:animEffect transition="in" filter="fade">
                                      <p:cBhvr>
                                        <p:cTn id="7" dur="1000"/>
                                        <p:tgtEl>
                                          <p:spTgt spid="1170435">
                                            <p:txEl>
                                              <p:pRg st="0" end="0"/>
                                            </p:txEl>
                                          </p:spTgt>
                                        </p:tgtEl>
                                      </p:cBhvr>
                                    </p:animEffect>
                                    <p:anim calcmode="lin" valueType="num">
                                      <p:cBhvr>
                                        <p:cTn id="8" dur="1000" fill="hold"/>
                                        <p:tgtEl>
                                          <p:spTgt spid="117043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7043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70435">
                                            <p:txEl>
                                              <p:pRg st="1" end="1"/>
                                            </p:txEl>
                                          </p:spTgt>
                                        </p:tgtEl>
                                        <p:attrNameLst>
                                          <p:attrName>style.visibility</p:attrName>
                                        </p:attrNameLst>
                                      </p:cBhvr>
                                      <p:to>
                                        <p:strVal val="visible"/>
                                      </p:to>
                                    </p:set>
                                    <p:animEffect transition="in" filter="fade">
                                      <p:cBhvr>
                                        <p:cTn id="14" dur="1000"/>
                                        <p:tgtEl>
                                          <p:spTgt spid="1170435">
                                            <p:txEl>
                                              <p:pRg st="1" end="1"/>
                                            </p:txEl>
                                          </p:spTgt>
                                        </p:tgtEl>
                                      </p:cBhvr>
                                    </p:animEffect>
                                    <p:anim calcmode="lin" valueType="num">
                                      <p:cBhvr>
                                        <p:cTn id="15" dur="1000" fill="hold"/>
                                        <p:tgtEl>
                                          <p:spTgt spid="117043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7043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0435" grpId="0"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D2F150F6-A7B1-4F46-AD0A-4278EF9C0823}"/>
              </a:ext>
            </a:extLst>
          </p:cNvPr>
          <p:cNvSpPr>
            <a:spLocks noGrp="1" noChangeArrowheads="1"/>
          </p:cNvSpPr>
          <p:nvPr>
            <p:ph type="title"/>
          </p:nvPr>
        </p:nvSpPr>
        <p:spPr>
          <a:xfrm>
            <a:off x="685800" y="449263"/>
            <a:ext cx="7772400" cy="769937"/>
          </a:xfrm>
        </p:spPr>
        <p:txBody>
          <a:bodyPr/>
          <a:lstStyle/>
          <a:p>
            <a:r>
              <a:rPr lang="en-US" altLang="en-US"/>
              <a:t>Energy – Helmets 2</a:t>
            </a:r>
            <a:endParaRPr lang="en-CA" altLang="en-US"/>
          </a:p>
        </p:txBody>
      </p:sp>
      <p:pic>
        <p:nvPicPr>
          <p:cNvPr id="2" name="H3mOmjdEIUM">
            <a:extLst>
              <a:ext uri="{FF2B5EF4-FFF2-40B4-BE49-F238E27FC236}">
                <a16:creationId xmlns:a16="http://schemas.microsoft.com/office/drawing/2014/main" id="{7B3C3399-3EE8-4FC9-9D5B-A3C726B4331D}"/>
              </a:ext>
            </a:extLst>
          </p:cNvPr>
          <p:cNvPicPr>
            <a:picLocks noRot="1" noChangeAspect="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711200" y="1447800"/>
            <a:ext cx="7721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B932867-22E4-49A3-A1C9-6EA88641AC72}"/>
              </a:ext>
            </a:extLst>
          </p:cNvPr>
          <p:cNvSpPr>
            <a:spLocks noGrp="1" noChangeArrowheads="1"/>
          </p:cNvSpPr>
          <p:nvPr>
            <p:ph type="title"/>
          </p:nvPr>
        </p:nvSpPr>
        <p:spPr>
          <a:xfrm>
            <a:off x="685800" y="800100"/>
            <a:ext cx="7772400" cy="762000"/>
          </a:xfrm>
        </p:spPr>
        <p:txBody>
          <a:bodyPr/>
          <a:lstStyle/>
          <a:p>
            <a:pPr eaLnBrk="1" hangingPunct="1"/>
            <a:r>
              <a:rPr lang="en-US" altLang="en-US"/>
              <a:t>Potential Energy</a:t>
            </a:r>
          </a:p>
        </p:txBody>
      </p:sp>
      <p:sp>
        <p:nvSpPr>
          <p:cNvPr id="1168387" name="Rectangle 3">
            <a:extLst>
              <a:ext uri="{FF2B5EF4-FFF2-40B4-BE49-F238E27FC236}">
                <a16:creationId xmlns:a16="http://schemas.microsoft.com/office/drawing/2014/main" id="{B1A9D510-2900-4089-A742-BF2B2C62F0D8}"/>
              </a:ext>
            </a:extLst>
          </p:cNvPr>
          <p:cNvSpPr>
            <a:spLocks noGrp="1" noChangeArrowheads="1"/>
          </p:cNvSpPr>
          <p:nvPr>
            <p:ph type="body" idx="1"/>
          </p:nvPr>
        </p:nvSpPr>
        <p:spPr/>
        <p:txBody>
          <a:bodyPr/>
          <a:lstStyle/>
          <a:p>
            <a:pPr eaLnBrk="1" hangingPunct="1">
              <a:lnSpc>
                <a:spcPct val="80000"/>
              </a:lnSpc>
            </a:pPr>
            <a:r>
              <a:rPr lang="en-US" altLang="en-US" sz="2800"/>
              <a:t>An </a:t>
            </a:r>
            <a:r>
              <a:rPr lang="en-US" altLang="en-US" sz="2800" b="1" i="1">
                <a:solidFill>
                  <a:schemeClr val="accent1"/>
                </a:solidFill>
              </a:rPr>
              <a:t>elastic force</a:t>
            </a:r>
            <a:r>
              <a:rPr lang="en-US" altLang="en-US" sz="2800"/>
              <a:t> is a force that results from stretching or compressing an object.</a:t>
            </a:r>
          </a:p>
          <a:p>
            <a:pPr eaLnBrk="1" hangingPunct="1">
              <a:lnSpc>
                <a:spcPct val="80000"/>
              </a:lnSpc>
            </a:pPr>
            <a:r>
              <a:rPr lang="en-US" altLang="en-US" sz="2800" b="1" i="1">
                <a:solidFill>
                  <a:schemeClr val="accent1"/>
                </a:solidFill>
              </a:rPr>
              <a:t>Elastic potential energy</a:t>
            </a:r>
            <a:r>
              <a:rPr lang="en-US" altLang="en-US" sz="2800"/>
              <a:t> is the energy gained when work is done to stretch a spring.</a:t>
            </a:r>
          </a:p>
          <a:p>
            <a:pPr lvl="1" eaLnBrk="1" hangingPunct="1">
              <a:lnSpc>
                <a:spcPct val="80000"/>
              </a:lnSpc>
            </a:pPr>
            <a:r>
              <a:rPr lang="en-US" altLang="en-US" sz="2400"/>
              <a:t>The </a:t>
            </a:r>
            <a:r>
              <a:rPr lang="en-US" altLang="en-US" sz="2400" b="1" i="1">
                <a:solidFill>
                  <a:schemeClr val="accent1"/>
                </a:solidFill>
              </a:rPr>
              <a:t>spring constant, k,</a:t>
            </a:r>
            <a:r>
              <a:rPr lang="en-US" altLang="en-US" sz="2400"/>
              <a:t> is a number describing the stiffness of the spring.</a:t>
            </a:r>
          </a:p>
        </p:txBody>
      </p:sp>
      <p:pic>
        <p:nvPicPr>
          <p:cNvPr id="41988" name="Picture 5">
            <a:extLst>
              <a:ext uri="{FF2B5EF4-FFF2-40B4-BE49-F238E27FC236}">
                <a16:creationId xmlns:a16="http://schemas.microsoft.com/office/drawing/2014/main" id="{5CE2B6B6-07FC-430C-BCED-7ED445FEA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613" y="4191000"/>
            <a:ext cx="4389437"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68387">
                                            <p:txEl>
                                              <p:pRg st="0" end="0"/>
                                            </p:txEl>
                                          </p:spTgt>
                                        </p:tgtEl>
                                        <p:attrNameLst>
                                          <p:attrName>style.visibility</p:attrName>
                                        </p:attrNameLst>
                                      </p:cBhvr>
                                      <p:to>
                                        <p:strVal val="visible"/>
                                      </p:to>
                                    </p:set>
                                    <p:animEffect transition="in" filter="fade">
                                      <p:cBhvr>
                                        <p:cTn id="7" dur="1000"/>
                                        <p:tgtEl>
                                          <p:spTgt spid="1168387">
                                            <p:txEl>
                                              <p:pRg st="0" end="0"/>
                                            </p:txEl>
                                          </p:spTgt>
                                        </p:tgtEl>
                                      </p:cBhvr>
                                    </p:animEffect>
                                    <p:anim calcmode="lin" valueType="num">
                                      <p:cBhvr>
                                        <p:cTn id="8" dur="1000" fill="hold"/>
                                        <p:tgtEl>
                                          <p:spTgt spid="11683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683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68387">
                                            <p:txEl>
                                              <p:pRg st="1" end="1"/>
                                            </p:txEl>
                                          </p:spTgt>
                                        </p:tgtEl>
                                        <p:attrNameLst>
                                          <p:attrName>style.visibility</p:attrName>
                                        </p:attrNameLst>
                                      </p:cBhvr>
                                      <p:to>
                                        <p:strVal val="visible"/>
                                      </p:to>
                                    </p:set>
                                    <p:animEffect transition="in" filter="fade">
                                      <p:cBhvr>
                                        <p:cTn id="14" dur="1000"/>
                                        <p:tgtEl>
                                          <p:spTgt spid="1168387">
                                            <p:txEl>
                                              <p:pRg st="1" end="1"/>
                                            </p:txEl>
                                          </p:spTgt>
                                        </p:tgtEl>
                                      </p:cBhvr>
                                    </p:animEffect>
                                    <p:anim calcmode="lin" valueType="num">
                                      <p:cBhvr>
                                        <p:cTn id="15" dur="1000" fill="hold"/>
                                        <p:tgtEl>
                                          <p:spTgt spid="11683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683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68387">
                                            <p:txEl>
                                              <p:pRg st="2" end="2"/>
                                            </p:txEl>
                                          </p:spTgt>
                                        </p:tgtEl>
                                        <p:attrNameLst>
                                          <p:attrName>style.visibility</p:attrName>
                                        </p:attrNameLst>
                                      </p:cBhvr>
                                      <p:to>
                                        <p:strVal val="visible"/>
                                      </p:to>
                                    </p:set>
                                    <p:animEffect transition="in" filter="fade">
                                      <p:cBhvr>
                                        <p:cTn id="21" dur="1000"/>
                                        <p:tgtEl>
                                          <p:spTgt spid="1168387">
                                            <p:txEl>
                                              <p:pRg st="2" end="2"/>
                                            </p:txEl>
                                          </p:spTgt>
                                        </p:tgtEl>
                                      </p:cBhvr>
                                    </p:animEffect>
                                    <p:anim calcmode="lin" valueType="num">
                                      <p:cBhvr>
                                        <p:cTn id="22" dur="1000" fill="hold"/>
                                        <p:tgtEl>
                                          <p:spTgt spid="116838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6838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387" grpId="0"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2483" name="Rectangle 3">
            <a:extLst>
              <a:ext uri="{FF2B5EF4-FFF2-40B4-BE49-F238E27FC236}">
                <a16:creationId xmlns:a16="http://schemas.microsoft.com/office/drawing/2014/main" id="{89B3FC5B-09A1-4592-ABDA-C5D573DB37B7}"/>
              </a:ext>
            </a:extLst>
          </p:cNvPr>
          <p:cNvSpPr>
            <a:spLocks noGrp="1" noChangeArrowheads="1"/>
          </p:cNvSpPr>
          <p:nvPr>
            <p:ph type="body" idx="1"/>
          </p:nvPr>
        </p:nvSpPr>
        <p:spPr>
          <a:xfrm>
            <a:off x="685800" y="381000"/>
            <a:ext cx="7772400" cy="4114800"/>
          </a:xfrm>
        </p:spPr>
        <p:txBody>
          <a:bodyPr/>
          <a:lstStyle/>
          <a:p>
            <a:pPr eaLnBrk="1" hangingPunct="1">
              <a:lnSpc>
                <a:spcPct val="80000"/>
              </a:lnSpc>
            </a:pPr>
            <a:r>
              <a:rPr lang="en-US" altLang="en-US" sz="2800" b="1" i="1">
                <a:solidFill>
                  <a:schemeClr val="accent1"/>
                </a:solidFill>
              </a:rPr>
              <a:t>Conservative forces</a:t>
            </a:r>
            <a:r>
              <a:rPr lang="en-US" altLang="en-US" sz="2800"/>
              <a:t> are forces for which the energy can be completely recovered.</a:t>
            </a:r>
          </a:p>
          <a:p>
            <a:pPr lvl="1" eaLnBrk="1" hangingPunct="1">
              <a:lnSpc>
                <a:spcPct val="80000"/>
              </a:lnSpc>
            </a:pPr>
            <a:r>
              <a:rPr lang="en-US" altLang="en-US" sz="2400"/>
              <a:t>Gravity and elastic forces are conservative.</a:t>
            </a:r>
          </a:p>
          <a:p>
            <a:pPr lvl="1" eaLnBrk="1" hangingPunct="1">
              <a:lnSpc>
                <a:spcPct val="80000"/>
              </a:lnSpc>
            </a:pPr>
            <a:r>
              <a:rPr lang="en-US" altLang="en-US" sz="2400"/>
              <a:t>Friction is not conservative.</a:t>
            </a:r>
          </a:p>
        </p:txBody>
      </p:sp>
      <p:pic>
        <p:nvPicPr>
          <p:cNvPr id="44035" name="Picture 7">
            <a:extLst>
              <a:ext uri="{FF2B5EF4-FFF2-40B4-BE49-F238E27FC236}">
                <a16:creationId xmlns:a16="http://schemas.microsoft.com/office/drawing/2014/main" id="{1F004E04-CC59-454D-AC57-D5F2320362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2057400"/>
            <a:ext cx="5127625"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72483">
                                            <p:txEl>
                                              <p:pRg st="0" end="0"/>
                                            </p:txEl>
                                          </p:spTgt>
                                        </p:tgtEl>
                                        <p:attrNameLst>
                                          <p:attrName>style.visibility</p:attrName>
                                        </p:attrNameLst>
                                      </p:cBhvr>
                                      <p:to>
                                        <p:strVal val="visible"/>
                                      </p:to>
                                    </p:set>
                                    <p:animEffect transition="in" filter="fade">
                                      <p:cBhvr>
                                        <p:cTn id="7" dur="1000"/>
                                        <p:tgtEl>
                                          <p:spTgt spid="1172483">
                                            <p:txEl>
                                              <p:pRg st="0" end="0"/>
                                            </p:txEl>
                                          </p:spTgt>
                                        </p:tgtEl>
                                      </p:cBhvr>
                                    </p:animEffect>
                                    <p:anim calcmode="lin" valueType="num">
                                      <p:cBhvr>
                                        <p:cTn id="8" dur="1000" fill="hold"/>
                                        <p:tgtEl>
                                          <p:spTgt spid="117248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7248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72483">
                                            <p:txEl>
                                              <p:pRg st="1" end="1"/>
                                            </p:txEl>
                                          </p:spTgt>
                                        </p:tgtEl>
                                        <p:attrNameLst>
                                          <p:attrName>style.visibility</p:attrName>
                                        </p:attrNameLst>
                                      </p:cBhvr>
                                      <p:to>
                                        <p:strVal val="visible"/>
                                      </p:to>
                                    </p:set>
                                    <p:animEffect transition="in" filter="fade">
                                      <p:cBhvr>
                                        <p:cTn id="14" dur="1000"/>
                                        <p:tgtEl>
                                          <p:spTgt spid="1172483">
                                            <p:txEl>
                                              <p:pRg st="1" end="1"/>
                                            </p:txEl>
                                          </p:spTgt>
                                        </p:tgtEl>
                                      </p:cBhvr>
                                    </p:animEffect>
                                    <p:anim calcmode="lin" valueType="num">
                                      <p:cBhvr>
                                        <p:cTn id="15" dur="1000" fill="hold"/>
                                        <p:tgtEl>
                                          <p:spTgt spid="117248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7248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72483">
                                            <p:txEl>
                                              <p:pRg st="2" end="2"/>
                                            </p:txEl>
                                          </p:spTgt>
                                        </p:tgtEl>
                                        <p:attrNameLst>
                                          <p:attrName>style.visibility</p:attrName>
                                        </p:attrNameLst>
                                      </p:cBhvr>
                                      <p:to>
                                        <p:strVal val="visible"/>
                                      </p:to>
                                    </p:set>
                                    <p:animEffect transition="in" filter="fade">
                                      <p:cBhvr>
                                        <p:cTn id="21" dur="1000"/>
                                        <p:tgtEl>
                                          <p:spTgt spid="1172483">
                                            <p:txEl>
                                              <p:pRg st="2" end="2"/>
                                            </p:txEl>
                                          </p:spTgt>
                                        </p:tgtEl>
                                      </p:cBhvr>
                                    </p:animEffect>
                                    <p:anim calcmode="lin" valueType="num">
                                      <p:cBhvr>
                                        <p:cTn id="22" dur="1000" fill="hold"/>
                                        <p:tgtEl>
                                          <p:spTgt spid="117248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7248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2483" grpId="0" build="p" bldLvl="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ECBECE6-E539-4A4B-84F1-D5F0DEF4F3EF}"/>
              </a:ext>
            </a:extLst>
          </p:cNvPr>
          <p:cNvSpPr>
            <a:spLocks noGrp="1" noChangeArrowheads="1"/>
          </p:cNvSpPr>
          <p:nvPr>
            <p:ph type="title"/>
          </p:nvPr>
        </p:nvSpPr>
        <p:spPr>
          <a:xfrm>
            <a:off x="685800" y="800100"/>
            <a:ext cx="7772400" cy="762000"/>
          </a:xfrm>
        </p:spPr>
        <p:txBody>
          <a:bodyPr/>
          <a:lstStyle/>
          <a:p>
            <a:pPr eaLnBrk="1" hangingPunct="1"/>
            <a:r>
              <a:rPr lang="en-US" altLang="en-US"/>
              <a:t>Conservation of Energy</a:t>
            </a:r>
          </a:p>
        </p:txBody>
      </p:sp>
      <p:sp>
        <p:nvSpPr>
          <p:cNvPr id="1149955" name="Rectangle 3">
            <a:extLst>
              <a:ext uri="{FF2B5EF4-FFF2-40B4-BE49-F238E27FC236}">
                <a16:creationId xmlns:a16="http://schemas.microsoft.com/office/drawing/2014/main" id="{A06C1D63-2AFE-49AF-9A61-554A7D52D3E7}"/>
              </a:ext>
            </a:extLst>
          </p:cNvPr>
          <p:cNvSpPr>
            <a:spLocks noGrp="1" noChangeArrowheads="1"/>
          </p:cNvSpPr>
          <p:nvPr>
            <p:ph type="body" idx="1"/>
          </p:nvPr>
        </p:nvSpPr>
        <p:spPr>
          <a:xfrm>
            <a:off x="457200" y="1981200"/>
            <a:ext cx="5105400" cy="4114800"/>
          </a:xfrm>
        </p:spPr>
        <p:txBody>
          <a:bodyPr/>
          <a:lstStyle/>
          <a:p>
            <a:pPr eaLnBrk="1" hangingPunct="1">
              <a:lnSpc>
                <a:spcPct val="80000"/>
              </a:lnSpc>
            </a:pPr>
            <a:r>
              <a:rPr lang="en-US" altLang="en-US" b="1" i="1">
                <a:solidFill>
                  <a:schemeClr val="accent1"/>
                </a:solidFill>
              </a:rPr>
              <a:t>Conservation of energy</a:t>
            </a:r>
            <a:r>
              <a:rPr lang="en-US" altLang="en-US"/>
              <a:t> means the total energy (the kinetic plus potential energies) of a system remain constant.</a:t>
            </a:r>
          </a:p>
          <a:p>
            <a:pPr lvl="1" eaLnBrk="1" hangingPunct="1">
              <a:lnSpc>
                <a:spcPct val="80000"/>
              </a:lnSpc>
            </a:pPr>
            <a:r>
              <a:rPr lang="en-US" altLang="en-US"/>
              <a:t>Energy is conserved if there are no non-conservative forces doing work on the system.</a:t>
            </a:r>
          </a:p>
        </p:txBody>
      </p:sp>
      <p:pic>
        <p:nvPicPr>
          <p:cNvPr id="46084" name="Picture 5">
            <a:extLst>
              <a:ext uri="{FF2B5EF4-FFF2-40B4-BE49-F238E27FC236}">
                <a16:creationId xmlns:a16="http://schemas.microsoft.com/office/drawing/2014/main" id="{428C9B1A-09DF-424E-9F26-144A4A59E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0" y="1752600"/>
            <a:ext cx="3246438"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49955">
                                            <p:txEl>
                                              <p:pRg st="0" end="0"/>
                                            </p:txEl>
                                          </p:spTgt>
                                        </p:tgtEl>
                                        <p:attrNameLst>
                                          <p:attrName>style.visibility</p:attrName>
                                        </p:attrNameLst>
                                      </p:cBhvr>
                                      <p:to>
                                        <p:strVal val="visible"/>
                                      </p:to>
                                    </p:set>
                                    <p:animEffect transition="in" filter="fade">
                                      <p:cBhvr>
                                        <p:cTn id="7" dur="1000"/>
                                        <p:tgtEl>
                                          <p:spTgt spid="1149955">
                                            <p:txEl>
                                              <p:pRg st="0" end="0"/>
                                            </p:txEl>
                                          </p:spTgt>
                                        </p:tgtEl>
                                      </p:cBhvr>
                                    </p:animEffect>
                                    <p:anim calcmode="lin" valueType="num">
                                      <p:cBhvr>
                                        <p:cTn id="8" dur="1000" fill="hold"/>
                                        <p:tgtEl>
                                          <p:spTgt spid="114995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4995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49955">
                                            <p:txEl>
                                              <p:pRg st="1" end="1"/>
                                            </p:txEl>
                                          </p:spTgt>
                                        </p:tgtEl>
                                        <p:attrNameLst>
                                          <p:attrName>style.visibility</p:attrName>
                                        </p:attrNameLst>
                                      </p:cBhvr>
                                      <p:to>
                                        <p:strVal val="visible"/>
                                      </p:to>
                                    </p:set>
                                    <p:animEffect transition="in" filter="fade">
                                      <p:cBhvr>
                                        <p:cTn id="14" dur="1000"/>
                                        <p:tgtEl>
                                          <p:spTgt spid="1149955">
                                            <p:txEl>
                                              <p:pRg st="1" end="1"/>
                                            </p:txEl>
                                          </p:spTgt>
                                        </p:tgtEl>
                                      </p:cBhvr>
                                    </p:animEffect>
                                    <p:anim calcmode="lin" valueType="num">
                                      <p:cBhvr>
                                        <p:cTn id="15" dur="1000" fill="hold"/>
                                        <p:tgtEl>
                                          <p:spTgt spid="114995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4995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9955" grpId="0"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B55E5FB8-F39B-4055-9A6B-412C1A37A6C5}"/>
              </a:ext>
            </a:extLst>
          </p:cNvPr>
          <p:cNvSpPr>
            <a:spLocks noGrp="1" noChangeArrowheads="1"/>
          </p:cNvSpPr>
          <p:nvPr>
            <p:ph type="title"/>
          </p:nvPr>
        </p:nvSpPr>
        <p:spPr>
          <a:xfrm>
            <a:off x="0" y="0"/>
            <a:ext cx="9144000" cy="2289175"/>
          </a:xfrm>
        </p:spPr>
        <p:txBody>
          <a:bodyPr/>
          <a:lstStyle/>
          <a:p>
            <a:pPr eaLnBrk="1" hangingPunct="1"/>
            <a:r>
              <a:rPr lang="en-US" altLang="en-US" sz="3600">
                <a:solidFill>
                  <a:srgbClr val="EFFF5D"/>
                </a:solidFill>
                <a:latin typeface="Comic Sans MS" panose="030F0702030302020204" pitchFamily="66" charset="0"/>
              </a:rPr>
              <a:t>A lever is used to lift a rock.  Will the work done by the person on the lever be greater than, less than, or equal to the work done by the lever on the rock?</a:t>
            </a:r>
            <a:endParaRPr lang="en-US" altLang="en-US"/>
          </a:p>
        </p:txBody>
      </p:sp>
      <p:sp>
        <p:nvSpPr>
          <p:cNvPr id="48131" name="Rectangle 3">
            <a:extLst>
              <a:ext uri="{FF2B5EF4-FFF2-40B4-BE49-F238E27FC236}">
                <a16:creationId xmlns:a16="http://schemas.microsoft.com/office/drawing/2014/main" id="{162A8FF5-8AD7-4DE5-9715-B32D9CFE3BFD}"/>
              </a:ext>
            </a:extLst>
          </p:cNvPr>
          <p:cNvSpPr>
            <a:spLocks noGrp="1" noChangeArrowheads="1"/>
          </p:cNvSpPr>
          <p:nvPr>
            <p:ph type="body" idx="1"/>
          </p:nvPr>
        </p:nvSpPr>
        <p:spPr>
          <a:xfrm>
            <a:off x="304800" y="2667000"/>
            <a:ext cx="3505200" cy="2286000"/>
          </a:xfrm>
        </p:spPr>
        <p:txBody>
          <a:bodyPr/>
          <a:lstStyle/>
          <a:p>
            <a:pPr marL="609600" indent="-609600" eaLnBrk="1" hangingPunct="1">
              <a:lnSpc>
                <a:spcPct val="80000"/>
              </a:lnSpc>
              <a:buClr>
                <a:schemeClr val="tx2"/>
              </a:buClr>
              <a:buFont typeface="Arial" panose="020B0604020202020204" pitchFamily="34" charset="0"/>
              <a:buAutoNum type="alphaLcParenR"/>
            </a:pPr>
            <a:r>
              <a:rPr lang="en-US" altLang="en-US" sz="2000">
                <a:latin typeface="Comic Sans MS" panose="030F0702030302020204" pitchFamily="66" charset="0"/>
              </a:rPr>
              <a:t>Greater than</a:t>
            </a:r>
          </a:p>
          <a:p>
            <a:pPr marL="609600" indent="-609600" eaLnBrk="1" hangingPunct="1">
              <a:lnSpc>
                <a:spcPct val="80000"/>
              </a:lnSpc>
              <a:buClr>
                <a:schemeClr val="tx2"/>
              </a:buClr>
              <a:buFont typeface="Arial" panose="020B0604020202020204" pitchFamily="34" charset="0"/>
              <a:buAutoNum type="alphaLcParenR"/>
            </a:pPr>
            <a:r>
              <a:rPr lang="en-US" altLang="en-US" sz="2000">
                <a:latin typeface="Comic Sans MS" panose="030F0702030302020204" pitchFamily="66" charset="0"/>
              </a:rPr>
              <a:t>Less than</a:t>
            </a:r>
          </a:p>
          <a:p>
            <a:pPr marL="609600" indent="-609600" eaLnBrk="1" hangingPunct="1">
              <a:lnSpc>
                <a:spcPct val="80000"/>
              </a:lnSpc>
              <a:buClr>
                <a:schemeClr val="tx2"/>
              </a:buClr>
              <a:buFont typeface="Arial" panose="020B0604020202020204" pitchFamily="34" charset="0"/>
              <a:buAutoNum type="alphaLcParenR"/>
            </a:pPr>
            <a:r>
              <a:rPr lang="en-US" altLang="en-US" sz="2000">
                <a:latin typeface="Comic Sans MS" panose="030F0702030302020204" pitchFamily="66" charset="0"/>
              </a:rPr>
              <a:t>Equal to</a:t>
            </a:r>
          </a:p>
          <a:p>
            <a:pPr marL="609600" indent="-609600" eaLnBrk="1" hangingPunct="1">
              <a:lnSpc>
                <a:spcPct val="80000"/>
              </a:lnSpc>
              <a:buClr>
                <a:schemeClr val="tx2"/>
              </a:buClr>
              <a:buFont typeface="Arial" panose="020B0604020202020204" pitchFamily="34" charset="0"/>
              <a:buAutoNum type="alphaLcParenR"/>
            </a:pPr>
            <a:r>
              <a:rPr lang="en-US" altLang="en-US" sz="2000">
                <a:latin typeface="Comic Sans MS" panose="030F0702030302020204" pitchFamily="66" charset="0"/>
              </a:rPr>
              <a:t>Unable to tell </a:t>
            </a:r>
          </a:p>
          <a:p>
            <a:pPr marL="609600" indent="-609600" eaLnBrk="1" hangingPunct="1">
              <a:lnSpc>
                <a:spcPct val="80000"/>
              </a:lnSpc>
              <a:buFont typeface="Arial" panose="020B0604020202020204" pitchFamily="34" charset="0"/>
              <a:buNone/>
            </a:pPr>
            <a:r>
              <a:rPr lang="en-US" altLang="en-US" sz="2000">
                <a:latin typeface="Comic Sans MS" panose="030F0702030302020204" pitchFamily="66" charset="0"/>
              </a:rPr>
              <a:t>	from this diagram</a:t>
            </a:r>
          </a:p>
        </p:txBody>
      </p:sp>
      <p:sp>
        <p:nvSpPr>
          <p:cNvPr id="1129476" name="Text Box 4">
            <a:extLst>
              <a:ext uri="{FF2B5EF4-FFF2-40B4-BE49-F238E27FC236}">
                <a16:creationId xmlns:a16="http://schemas.microsoft.com/office/drawing/2014/main" id="{E7744695-CA5D-436C-B1CB-03FD6C1413D7}"/>
              </a:ext>
            </a:extLst>
          </p:cNvPr>
          <p:cNvSpPr txBox="1">
            <a:spLocks noChangeArrowheads="1"/>
          </p:cNvSpPr>
          <p:nvPr/>
        </p:nvSpPr>
        <p:spPr bwMode="auto">
          <a:xfrm>
            <a:off x="0" y="4724400"/>
            <a:ext cx="91440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914400" indent="-45720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371600" indent="-4572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828800" indent="-4572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286000" indent="-4572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743200" indent="-4572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3200400" indent="-4572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657600" indent="-4572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4114800" indent="-4572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Clr>
                <a:schemeClr val="tx2"/>
              </a:buClr>
              <a:buFont typeface="Arial" panose="020B0604020202020204" pitchFamily="34" charset="0"/>
              <a:buAutoNum type="alphaLcParenR" startAt="3"/>
            </a:pPr>
            <a:r>
              <a:rPr lang="en-US" altLang="en-US" sz="2400"/>
              <a:t>The work done by the person can never be less than the work done by the lever on the rock. If there are no dissipative forces they will be equal.  This is a consequence of the conservation of energy.</a:t>
            </a:r>
          </a:p>
        </p:txBody>
      </p:sp>
      <p:pic>
        <p:nvPicPr>
          <p:cNvPr id="48133" name="Picture 6">
            <a:extLst>
              <a:ext uri="{FF2B5EF4-FFF2-40B4-BE49-F238E27FC236}">
                <a16:creationId xmlns:a16="http://schemas.microsoft.com/office/drawing/2014/main" id="{AE971D7F-5987-4288-B483-DA8015694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8613" y="2362200"/>
            <a:ext cx="4457700" cy="243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129476"/>
                                        </p:tgtEl>
                                        <p:attrNameLst>
                                          <p:attrName>style.visibility</p:attrName>
                                        </p:attrNameLst>
                                      </p:cBhvr>
                                      <p:to>
                                        <p:strVal val="visible"/>
                                      </p:to>
                                    </p:set>
                                    <p:animEffect transition="in" filter="fade">
                                      <p:cBhvr>
                                        <p:cTn id="7" dur="1000"/>
                                        <p:tgtEl>
                                          <p:spTgt spid="1129476"/>
                                        </p:tgtEl>
                                      </p:cBhvr>
                                    </p:animEffect>
                                    <p:anim calcmode="lin" valueType="num">
                                      <p:cBhvr>
                                        <p:cTn id="8" dur="1000" fill="hold"/>
                                        <p:tgtEl>
                                          <p:spTgt spid="1129476"/>
                                        </p:tgtEl>
                                        <p:attrNameLst>
                                          <p:attrName>ppt_x</p:attrName>
                                        </p:attrNameLst>
                                      </p:cBhvr>
                                      <p:tavLst>
                                        <p:tav tm="0">
                                          <p:val>
                                            <p:strVal val="#ppt_x"/>
                                          </p:val>
                                        </p:tav>
                                        <p:tav tm="100000">
                                          <p:val>
                                            <p:strVal val="#ppt_x"/>
                                          </p:val>
                                        </p:tav>
                                      </p:tavLst>
                                    </p:anim>
                                    <p:anim calcmode="lin" valueType="num">
                                      <p:cBhvr>
                                        <p:cTn id="9" dur="900" decel="100000" fill="hold"/>
                                        <p:tgtEl>
                                          <p:spTgt spid="112947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2947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947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9" name="Rectangle 3">
            <a:extLst>
              <a:ext uri="{FF2B5EF4-FFF2-40B4-BE49-F238E27FC236}">
                <a16:creationId xmlns:a16="http://schemas.microsoft.com/office/drawing/2014/main" id="{CC4360D3-A7FB-487A-B618-9124290D3283}"/>
              </a:ext>
            </a:extLst>
          </p:cNvPr>
          <p:cNvSpPr>
            <a:spLocks noGrp="1" noChangeArrowheads="1"/>
          </p:cNvSpPr>
          <p:nvPr>
            <p:ph type="body" idx="1"/>
          </p:nvPr>
        </p:nvSpPr>
        <p:spPr>
          <a:xfrm>
            <a:off x="381000" y="990600"/>
            <a:ext cx="8458200" cy="4191000"/>
          </a:xfrm>
        </p:spPr>
        <p:txBody>
          <a:bodyPr/>
          <a:lstStyle/>
          <a:p>
            <a:pPr lvl="1" eaLnBrk="1" hangingPunct="1">
              <a:lnSpc>
                <a:spcPct val="80000"/>
              </a:lnSpc>
            </a:pPr>
            <a:r>
              <a:rPr lang="en-US" altLang="en-US"/>
              <a:t>Work done in pulling a sled up a hill produces an increase in </a:t>
            </a:r>
            <a:r>
              <a:rPr lang="en-US" altLang="en-US" b="1" i="1">
                <a:solidFill>
                  <a:srgbClr val="FFBF8A"/>
                </a:solidFill>
              </a:rPr>
              <a:t>potential energy</a:t>
            </a:r>
            <a:r>
              <a:rPr lang="en-US" altLang="en-US"/>
              <a:t> of the sled and rider.</a:t>
            </a:r>
          </a:p>
          <a:p>
            <a:pPr lvl="1" eaLnBrk="1" hangingPunct="1">
              <a:lnSpc>
                <a:spcPct val="80000"/>
              </a:lnSpc>
            </a:pPr>
            <a:r>
              <a:rPr lang="en-US" altLang="en-US"/>
              <a:t>This initial energy is converted to </a:t>
            </a:r>
            <a:r>
              <a:rPr lang="en-US" altLang="en-US" b="1" i="1">
                <a:solidFill>
                  <a:srgbClr val="FFBF8A"/>
                </a:solidFill>
              </a:rPr>
              <a:t>kinetic energy</a:t>
            </a:r>
            <a:r>
              <a:rPr lang="en-US" altLang="en-US"/>
              <a:t> as they slide down the hill.</a:t>
            </a:r>
          </a:p>
        </p:txBody>
      </p:sp>
      <p:pic>
        <p:nvPicPr>
          <p:cNvPr id="50179" name="Picture 5">
            <a:extLst>
              <a:ext uri="{FF2B5EF4-FFF2-40B4-BE49-F238E27FC236}">
                <a16:creationId xmlns:a16="http://schemas.microsoft.com/office/drawing/2014/main" id="{7F0DF49A-1281-4591-BB6C-2CEBD32C8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3352800"/>
            <a:ext cx="6753225" cy="291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97699">
                                            <p:txEl>
                                              <p:pRg st="0" end="0"/>
                                            </p:txEl>
                                          </p:spTgt>
                                        </p:tgtEl>
                                        <p:attrNameLst>
                                          <p:attrName>style.visibility</p:attrName>
                                        </p:attrNameLst>
                                      </p:cBhvr>
                                      <p:to>
                                        <p:strVal val="visible"/>
                                      </p:to>
                                    </p:set>
                                    <p:animEffect transition="in" filter="dissolve">
                                      <p:cBhvr>
                                        <p:cTn id="7" dur="500"/>
                                        <p:tgtEl>
                                          <p:spTgt spid="7976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97699">
                                            <p:txEl>
                                              <p:pRg st="1" end="1"/>
                                            </p:txEl>
                                          </p:spTgt>
                                        </p:tgtEl>
                                        <p:attrNameLst>
                                          <p:attrName>style.visibility</p:attrName>
                                        </p:attrNameLst>
                                      </p:cBhvr>
                                      <p:to>
                                        <p:strVal val="visible"/>
                                      </p:to>
                                    </p:set>
                                    <p:animEffect transition="in" filter="dissolve">
                                      <p:cBhvr>
                                        <p:cTn id="12" dur="500"/>
                                        <p:tgtEl>
                                          <p:spTgt spid="79769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7699" grpId="0" build="p" bldLvl="2"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626" name="Rectangle 2">
            <a:extLst>
              <a:ext uri="{FF2B5EF4-FFF2-40B4-BE49-F238E27FC236}">
                <a16:creationId xmlns:a16="http://schemas.microsoft.com/office/drawing/2014/main" id="{620DBA2E-D78E-483D-ACDF-C70E03E2F2E4}"/>
              </a:ext>
            </a:extLst>
          </p:cNvPr>
          <p:cNvSpPr>
            <a:spLocks noGrp="1" noChangeArrowheads="1"/>
          </p:cNvSpPr>
          <p:nvPr>
            <p:ph type="body" idx="1"/>
          </p:nvPr>
        </p:nvSpPr>
        <p:spPr>
          <a:xfrm>
            <a:off x="381000" y="990600"/>
            <a:ext cx="8458200" cy="4191000"/>
          </a:xfrm>
        </p:spPr>
        <p:txBody>
          <a:bodyPr/>
          <a:lstStyle/>
          <a:p>
            <a:pPr lvl="1" eaLnBrk="1" hangingPunct="1">
              <a:lnSpc>
                <a:spcPct val="80000"/>
              </a:lnSpc>
            </a:pPr>
            <a:r>
              <a:rPr lang="en-US" altLang="en-US"/>
              <a:t>Any work done by frictional forces is </a:t>
            </a:r>
            <a:r>
              <a:rPr lang="en-US" altLang="en-US" b="1" i="1">
                <a:solidFill>
                  <a:srgbClr val="FFBF8A"/>
                </a:solidFill>
              </a:rPr>
              <a:t>negative</a:t>
            </a:r>
            <a:r>
              <a:rPr lang="en-US" altLang="en-US"/>
              <a:t>.</a:t>
            </a:r>
          </a:p>
          <a:p>
            <a:pPr lvl="1" eaLnBrk="1" hangingPunct="1">
              <a:lnSpc>
                <a:spcPct val="80000"/>
              </a:lnSpc>
            </a:pPr>
            <a:r>
              <a:rPr lang="en-US" altLang="en-US"/>
              <a:t>That work </a:t>
            </a:r>
            <a:r>
              <a:rPr lang="en-US" altLang="en-US" b="1" i="1">
                <a:solidFill>
                  <a:srgbClr val="FFBF8A"/>
                </a:solidFill>
              </a:rPr>
              <a:t>removes</a:t>
            </a:r>
            <a:r>
              <a:rPr lang="en-US" altLang="en-US"/>
              <a:t> mechanical energy from the system.</a:t>
            </a:r>
          </a:p>
        </p:txBody>
      </p:sp>
      <p:pic>
        <p:nvPicPr>
          <p:cNvPr id="52227" name="Picture 4">
            <a:extLst>
              <a:ext uri="{FF2B5EF4-FFF2-40B4-BE49-F238E27FC236}">
                <a16:creationId xmlns:a16="http://schemas.microsoft.com/office/drawing/2014/main" id="{5BD66A36-6EA0-46F9-B60C-0E1ECCCA3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975" y="2667000"/>
            <a:ext cx="6556375"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78626">
                                            <p:txEl>
                                              <p:pRg st="0" end="0"/>
                                            </p:txEl>
                                          </p:spTgt>
                                        </p:tgtEl>
                                        <p:attrNameLst>
                                          <p:attrName>style.visibility</p:attrName>
                                        </p:attrNameLst>
                                      </p:cBhvr>
                                      <p:to>
                                        <p:strVal val="visible"/>
                                      </p:to>
                                    </p:set>
                                    <p:animEffect transition="in" filter="dissolve">
                                      <p:cBhvr>
                                        <p:cTn id="7" dur="500"/>
                                        <p:tgtEl>
                                          <p:spTgt spid="117862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78626">
                                            <p:txEl>
                                              <p:pRg st="1" end="1"/>
                                            </p:txEl>
                                          </p:spTgt>
                                        </p:tgtEl>
                                        <p:attrNameLst>
                                          <p:attrName>style.visibility</p:attrName>
                                        </p:attrNameLst>
                                      </p:cBhvr>
                                      <p:to>
                                        <p:strVal val="visible"/>
                                      </p:to>
                                    </p:set>
                                    <p:animEffect transition="in" filter="dissolve">
                                      <p:cBhvr>
                                        <p:cTn id="12" dur="500"/>
                                        <p:tgtEl>
                                          <p:spTgt spid="11786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8626" grpId="0" build="p" bldLvl="2"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4B15C7D2-CF22-4009-9B01-B55B8414BD4D}"/>
              </a:ext>
            </a:extLst>
          </p:cNvPr>
          <p:cNvSpPr>
            <a:spLocks noGrp="1" noChangeArrowheads="1"/>
          </p:cNvSpPr>
          <p:nvPr>
            <p:ph type="title"/>
          </p:nvPr>
        </p:nvSpPr>
        <p:spPr>
          <a:xfrm>
            <a:off x="685800" y="796925"/>
            <a:ext cx="7772400" cy="768350"/>
          </a:xfrm>
        </p:spPr>
        <p:txBody>
          <a:bodyPr/>
          <a:lstStyle/>
          <a:p>
            <a:r>
              <a:rPr lang="en-US" altLang="en-US"/>
              <a:t>Simple Harmonic Motion</a:t>
            </a:r>
            <a:endParaRPr lang="en-CA" altLang="en-US"/>
          </a:p>
        </p:txBody>
      </p:sp>
      <p:pic>
        <p:nvPicPr>
          <p:cNvPr id="2" name="ip0PvOSj2AI">
            <a:extLst>
              <a:ext uri="{FF2B5EF4-FFF2-40B4-BE49-F238E27FC236}">
                <a16:creationId xmlns:a16="http://schemas.microsoft.com/office/drawing/2014/main" id="{D60AEFF9-D63E-433A-85C2-4367EE9280FD}"/>
              </a:ext>
            </a:extLst>
          </p:cNvPr>
          <p:cNvPicPr>
            <a:picLocks noRot="1" noChangeAspect="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685800" y="1676400"/>
            <a:ext cx="7678738"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471A40C9-61BF-4375-83A7-49730DDCC80A}"/>
              </a:ext>
            </a:extLst>
          </p:cNvPr>
          <p:cNvSpPr>
            <a:spLocks noGrp="1" noChangeArrowheads="1"/>
          </p:cNvSpPr>
          <p:nvPr>
            <p:ph type="title"/>
          </p:nvPr>
        </p:nvSpPr>
        <p:spPr/>
        <p:txBody>
          <a:bodyPr/>
          <a:lstStyle/>
          <a:p>
            <a:pPr eaLnBrk="1" hangingPunct="1"/>
            <a:r>
              <a:rPr lang="en-US" altLang="en-US"/>
              <a:t>Springs and Simple Harmonic Motion</a:t>
            </a:r>
          </a:p>
        </p:txBody>
      </p:sp>
      <p:sp>
        <p:nvSpPr>
          <p:cNvPr id="1152003" name="Rectangle 3">
            <a:extLst>
              <a:ext uri="{FF2B5EF4-FFF2-40B4-BE49-F238E27FC236}">
                <a16:creationId xmlns:a16="http://schemas.microsoft.com/office/drawing/2014/main" id="{172C136A-0590-41B9-ACB8-A32016F7CD1F}"/>
              </a:ext>
            </a:extLst>
          </p:cNvPr>
          <p:cNvSpPr>
            <a:spLocks noGrp="1" noChangeArrowheads="1"/>
          </p:cNvSpPr>
          <p:nvPr>
            <p:ph type="body" idx="1"/>
          </p:nvPr>
        </p:nvSpPr>
        <p:spPr>
          <a:xfrm>
            <a:off x="76200" y="1828800"/>
            <a:ext cx="4876800" cy="4114800"/>
          </a:xfrm>
        </p:spPr>
        <p:txBody>
          <a:bodyPr/>
          <a:lstStyle/>
          <a:p>
            <a:pPr eaLnBrk="1" hangingPunct="1"/>
            <a:r>
              <a:rPr lang="en-US" altLang="en-US" sz="2800" b="1" i="1">
                <a:solidFill>
                  <a:schemeClr val="accent1"/>
                </a:solidFill>
              </a:rPr>
              <a:t>Simple harmonic motion</a:t>
            </a:r>
            <a:r>
              <a:rPr lang="en-US" altLang="en-US" sz="2800"/>
              <a:t> occurs when the energy of a system repeatedly changes from potential energy to kinetic energy and back again.</a:t>
            </a:r>
          </a:p>
          <a:p>
            <a:pPr eaLnBrk="1" hangingPunct="1"/>
            <a:r>
              <a:rPr lang="en-US" altLang="en-US" sz="2400"/>
              <a:t>Energy added by doing work to stretch the spring is transformed back and forth between potential energy and kinetic energy.</a:t>
            </a:r>
            <a:endParaRPr lang="en-US" altLang="en-US" sz="2800"/>
          </a:p>
        </p:txBody>
      </p:sp>
      <p:pic>
        <p:nvPicPr>
          <p:cNvPr id="55300" name="Picture 5">
            <a:extLst>
              <a:ext uri="{FF2B5EF4-FFF2-40B4-BE49-F238E27FC236}">
                <a16:creationId xmlns:a16="http://schemas.microsoft.com/office/drawing/2014/main" id="{ED3B157E-0995-4335-9FC6-5DB2D196B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6038" y="1905000"/>
            <a:ext cx="3756025" cy="358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52003">
                                            <p:txEl>
                                              <p:pRg st="0" end="0"/>
                                            </p:txEl>
                                          </p:spTgt>
                                        </p:tgtEl>
                                        <p:attrNameLst>
                                          <p:attrName>style.visibility</p:attrName>
                                        </p:attrNameLst>
                                      </p:cBhvr>
                                      <p:to>
                                        <p:strVal val="visible"/>
                                      </p:to>
                                    </p:set>
                                    <p:animEffect transition="in" filter="fade">
                                      <p:cBhvr>
                                        <p:cTn id="7" dur="1000"/>
                                        <p:tgtEl>
                                          <p:spTgt spid="1152003">
                                            <p:txEl>
                                              <p:pRg st="0" end="0"/>
                                            </p:txEl>
                                          </p:spTgt>
                                        </p:tgtEl>
                                      </p:cBhvr>
                                    </p:animEffect>
                                    <p:anim calcmode="lin" valueType="num">
                                      <p:cBhvr>
                                        <p:cTn id="8" dur="1000" fill="hold"/>
                                        <p:tgtEl>
                                          <p:spTgt spid="115200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5200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52003">
                                            <p:txEl>
                                              <p:pRg st="1" end="1"/>
                                            </p:txEl>
                                          </p:spTgt>
                                        </p:tgtEl>
                                        <p:attrNameLst>
                                          <p:attrName>style.visibility</p:attrName>
                                        </p:attrNameLst>
                                      </p:cBhvr>
                                      <p:to>
                                        <p:strVal val="visible"/>
                                      </p:to>
                                    </p:set>
                                    <p:animEffect transition="in" filter="fade">
                                      <p:cBhvr>
                                        <p:cTn id="14" dur="1000"/>
                                        <p:tgtEl>
                                          <p:spTgt spid="1152003">
                                            <p:txEl>
                                              <p:pRg st="1" end="1"/>
                                            </p:txEl>
                                          </p:spTgt>
                                        </p:tgtEl>
                                      </p:cBhvr>
                                    </p:animEffect>
                                    <p:anim calcmode="lin" valueType="num">
                                      <p:cBhvr>
                                        <p:cTn id="15" dur="1000" fill="hold"/>
                                        <p:tgtEl>
                                          <p:spTgt spid="115200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5200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2003" grpId="0" build="p" bldLvl="2"/>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A7830400-5624-4A93-AC09-CE7035D066AA}"/>
              </a:ext>
            </a:extLst>
          </p:cNvPr>
          <p:cNvSpPr>
            <a:spLocks noGrp="1" noChangeArrowheads="1"/>
          </p:cNvSpPr>
          <p:nvPr>
            <p:ph type="title"/>
          </p:nvPr>
        </p:nvSpPr>
        <p:spPr>
          <a:xfrm>
            <a:off x="0" y="404813"/>
            <a:ext cx="9144000" cy="1554162"/>
          </a:xfrm>
        </p:spPr>
        <p:txBody>
          <a:bodyPr/>
          <a:lstStyle/>
          <a:p>
            <a:pPr eaLnBrk="1" hangingPunct="1"/>
            <a:r>
              <a:rPr lang="en-US" altLang="en-US" sz="3200"/>
              <a:t>The horizontal position </a:t>
            </a:r>
            <a:r>
              <a:rPr lang="en-US" altLang="en-US" sz="3200" b="1" i="1"/>
              <a:t>x</a:t>
            </a:r>
            <a:r>
              <a:rPr lang="en-US" altLang="en-US" sz="3200"/>
              <a:t> of the mass on the spring is plotted against time as the mass moves back and forth.</a:t>
            </a:r>
            <a:endParaRPr lang="en-US" altLang="en-US"/>
          </a:p>
        </p:txBody>
      </p:sp>
      <p:sp>
        <p:nvSpPr>
          <p:cNvPr id="1180675" name="Rectangle 3">
            <a:extLst>
              <a:ext uri="{FF2B5EF4-FFF2-40B4-BE49-F238E27FC236}">
                <a16:creationId xmlns:a16="http://schemas.microsoft.com/office/drawing/2014/main" id="{73CEBC73-E793-4197-AE96-B8B244A1848A}"/>
              </a:ext>
            </a:extLst>
          </p:cNvPr>
          <p:cNvSpPr>
            <a:spLocks noGrp="1" noChangeArrowheads="1"/>
          </p:cNvSpPr>
          <p:nvPr>
            <p:ph type="body" idx="1"/>
          </p:nvPr>
        </p:nvSpPr>
        <p:spPr>
          <a:xfrm>
            <a:off x="-304800" y="2362200"/>
            <a:ext cx="3505200" cy="3962400"/>
          </a:xfrm>
        </p:spPr>
        <p:txBody>
          <a:bodyPr/>
          <a:lstStyle/>
          <a:p>
            <a:pPr lvl="1" eaLnBrk="1" hangingPunct="1">
              <a:lnSpc>
                <a:spcPct val="80000"/>
              </a:lnSpc>
            </a:pPr>
            <a:r>
              <a:rPr lang="en-US" altLang="en-US" sz="2400"/>
              <a:t>The </a:t>
            </a:r>
            <a:r>
              <a:rPr lang="en-US" altLang="en-US" sz="2400" b="1" i="1">
                <a:solidFill>
                  <a:schemeClr val="accent1"/>
                </a:solidFill>
              </a:rPr>
              <a:t>period T </a:t>
            </a:r>
            <a:r>
              <a:rPr lang="en-US" altLang="en-US" sz="2400"/>
              <a:t>is the time taken for one complete cycle.</a:t>
            </a:r>
          </a:p>
          <a:p>
            <a:pPr lvl="1" eaLnBrk="1" hangingPunct="1">
              <a:lnSpc>
                <a:spcPct val="80000"/>
              </a:lnSpc>
            </a:pPr>
            <a:r>
              <a:rPr lang="en-US" altLang="en-US" sz="2400"/>
              <a:t>The </a:t>
            </a:r>
            <a:r>
              <a:rPr lang="en-US" altLang="en-US" sz="2400" b="1" i="1">
                <a:solidFill>
                  <a:schemeClr val="accent1"/>
                </a:solidFill>
              </a:rPr>
              <a:t>frequency f </a:t>
            </a:r>
            <a:r>
              <a:rPr lang="en-US" altLang="en-US" sz="2400"/>
              <a:t>is the number of cycles per unit time.</a:t>
            </a:r>
          </a:p>
          <a:p>
            <a:pPr lvl="1" eaLnBrk="1" hangingPunct="1">
              <a:lnSpc>
                <a:spcPct val="80000"/>
              </a:lnSpc>
            </a:pPr>
            <a:r>
              <a:rPr lang="en-US" altLang="en-US" sz="2400"/>
              <a:t>The </a:t>
            </a:r>
            <a:r>
              <a:rPr lang="en-US" altLang="en-US" sz="2400" b="1" i="1">
                <a:solidFill>
                  <a:schemeClr val="accent1"/>
                </a:solidFill>
              </a:rPr>
              <a:t>amplitude </a:t>
            </a:r>
            <a:r>
              <a:rPr lang="en-US" altLang="en-US" sz="2400"/>
              <a:t>is the maximum distance from equilibrium.</a:t>
            </a:r>
          </a:p>
        </p:txBody>
      </p:sp>
      <p:pic>
        <p:nvPicPr>
          <p:cNvPr id="57348" name="Picture 6">
            <a:extLst>
              <a:ext uri="{FF2B5EF4-FFF2-40B4-BE49-F238E27FC236}">
                <a16:creationId xmlns:a16="http://schemas.microsoft.com/office/drawing/2014/main" id="{392086B1-F276-427F-AE44-57C9C113D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2350" y="2590800"/>
            <a:ext cx="5372100" cy="336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80675">
                                            <p:txEl>
                                              <p:pRg st="0" end="0"/>
                                            </p:txEl>
                                          </p:spTgt>
                                        </p:tgtEl>
                                        <p:attrNameLst>
                                          <p:attrName>style.visibility</p:attrName>
                                        </p:attrNameLst>
                                      </p:cBhvr>
                                      <p:to>
                                        <p:strVal val="visible"/>
                                      </p:to>
                                    </p:set>
                                    <p:animEffect transition="in" filter="fade">
                                      <p:cBhvr>
                                        <p:cTn id="7" dur="1000"/>
                                        <p:tgtEl>
                                          <p:spTgt spid="1180675">
                                            <p:txEl>
                                              <p:pRg st="0" end="0"/>
                                            </p:txEl>
                                          </p:spTgt>
                                        </p:tgtEl>
                                      </p:cBhvr>
                                    </p:animEffect>
                                    <p:anim calcmode="lin" valueType="num">
                                      <p:cBhvr>
                                        <p:cTn id="8" dur="1000" fill="hold"/>
                                        <p:tgtEl>
                                          <p:spTgt spid="11806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806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80675">
                                            <p:txEl>
                                              <p:pRg st="1" end="1"/>
                                            </p:txEl>
                                          </p:spTgt>
                                        </p:tgtEl>
                                        <p:attrNameLst>
                                          <p:attrName>style.visibility</p:attrName>
                                        </p:attrNameLst>
                                      </p:cBhvr>
                                      <p:to>
                                        <p:strVal val="visible"/>
                                      </p:to>
                                    </p:set>
                                    <p:animEffect transition="in" filter="fade">
                                      <p:cBhvr>
                                        <p:cTn id="14" dur="1000"/>
                                        <p:tgtEl>
                                          <p:spTgt spid="1180675">
                                            <p:txEl>
                                              <p:pRg st="1" end="1"/>
                                            </p:txEl>
                                          </p:spTgt>
                                        </p:tgtEl>
                                      </p:cBhvr>
                                    </p:animEffect>
                                    <p:anim calcmode="lin" valueType="num">
                                      <p:cBhvr>
                                        <p:cTn id="15" dur="1000" fill="hold"/>
                                        <p:tgtEl>
                                          <p:spTgt spid="11806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806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80675">
                                            <p:txEl>
                                              <p:pRg st="2" end="2"/>
                                            </p:txEl>
                                          </p:spTgt>
                                        </p:tgtEl>
                                        <p:attrNameLst>
                                          <p:attrName>style.visibility</p:attrName>
                                        </p:attrNameLst>
                                      </p:cBhvr>
                                      <p:to>
                                        <p:strVal val="visible"/>
                                      </p:to>
                                    </p:set>
                                    <p:animEffect transition="in" filter="fade">
                                      <p:cBhvr>
                                        <p:cTn id="21" dur="1000"/>
                                        <p:tgtEl>
                                          <p:spTgt spid="1180675">
                                            <p:txEl>
                                              <p:pRg st="2" end="2"/>
                                            </p:txEl>
                                          </p:spTgt>
                                        </p:tgtEl>
                                      </p:cBhvr>
                                    </p:animEffect>
                                    <p:anim calcmode="lin" valueType="num">
                                      <p:cBhvr>
                                        <p:cTn id="22" dur="1000" fill="hold"/>
                                        <p:tgtEl>
                                          <p:spTgt spid="11806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806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0675" grpId="0" build="p" bldLvl="2"/>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B570455C-AE7A-4F60-A6A8-46E07DDE6B79}"/>
              </a:ext>
            </a:extLst>
          </p:cNvPr>
          <p:cNvSpPr>
            <a:spLocks noGrp="1" noChangeArrowheads="1"/>
          </p:cNvSpPr>
          <p:nvPr>
            <p:ph type="ctrTitle"/>
          </p:nvPr>
        </p:nvSpPr>
        <p:spPr>
          <a:xfrm>
            <a:off x="1676400" y="2133600"/>
            <a:ext cx="7239000" cy="1447800"/>
          </a:xfrm>
        </p:spPr>
        <p:txBody>
          <a:bodyPr/>
          <a:lstStyle/>
          <a:p>
            <a:pPr eaLnBrk="1" hangingPunct="1">
              <a:defRPr/>
            </a:pPr>
            <a:r>
              <a:rPr lang="en-US" altLang="en-US" b="1" dirty="0">
                <a:effectLst>
                  <a:outerShdw blurRad="38100" dist="38100" dir="2700000" algn="tl">
                    <a:srgbClr val="000000"/>
                  </a:outerShdw>
                </a:effectLst>
              </a:rPr>
              <a:t>Momentum and Impulse</a:t>
            </a:r>
            <a:endParaRPr lang="en-US" altLang="en-US" dirty="0">
              <a:effectLst>
                <a:outerShdw blurRad="38100" dist="38100" dir="2700000" algn="tl">
                  <a:srgbClr val="000000"/>
                </a:outerShdw>
              </a:effectLst>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9B30C029-828F-4350-A38C-A82F7716231E}"/>
              </a:ext>
            </a:extLst>
          </p:cNvPr>
          <p:cNvSpPr>
            <a:spLocks noGrp="1" noChangeArrowheads="1"/>
          </p:cNvSpPr>
          <p:nvPr>
            <p:ph type="ctrTitle"/>
          </p:nvPr>
        </p:nvSpPr>
        <p:spPr>
          <a:xfrm>
            <a:off x="1676400" y="2133600"/>
            <a:ext cx="7239000" cy="1447800"/>
          </a:xfrm>
        </p:spPr>
        <p:txBody>
          <a:bodyPr/>
          <a:lstStyle/>
          <a:p>
            <a:pPr eaLnBrk="1" hangingPunct="1">
              <a:defRPr/>
            </a:pPr>
            <a:r>
              <a:rPr lang="en-US" altLang="en-US" b="1" dirty="0">
                <a:effectLst>
                  <a:outerShdw blurRad="38100" dist="38100" dir="2700000" algn="tl">
                    <a:srgbClr val="000000"/>
                  </a:outerShdw>
                </a:effectLst>
              </a:rPr>
              <a:t>Energy and Oscillations</a:t>
            </a:r>
            <a:endParaRPr lang="en-US" altLang="en-US" dirty="0">
              <a:effectLst>
                <a:outerShdw blurRad="38100" dist="38100" dir="2700000" algn="tl">
                  <a:srgbClr val="000000"/>
                </a:outerShdw>
              </a:effectLst>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5F4C53E9-3BA6-4AC3-B5AA-9C1B952700C8}"/>
              </a:ext>
            </a:extLst>
          </p:cNvPr>
          <p:cNvSpPr>
            <a:spLocks noGrp="1" noChangeArrowheads="1"/>
          </p:cNvSpPr>
          <p:nvPr>
            <p:ph type="title"/>
          </p:nvPr>
        </p:nvSpPr>
        <p:spPr>
          <a:xfrm>
            <a:off x="685800" y="796925"/>
            <a:ext cx="7772400" cy="768350"/>
          </a:xfrm>
        </p:spPr>
        <p:txBody>
          <a:bodyPr/>
          <a:lstStyle/>
          <a:p>
            <a:r>
              <a:rPr lang="en-US" altLang="en-US"/>
              <a:t>Collisions and Energy</a:t>
            </a:r>
            <a:endParaRPr lang="en-CA" altLang="en-US"/>
          </a:p>
        </p:txBody>
      </p:sp>
      <p:pic>
        <p:nvPicPr>
          <p:cNvPr id="4" name="C_r5UJrxcck">
            <a:extLst>
              <a:ext uri="{FF2B5EF4-FFF2-40B4-BE49-F238E27FC236}">
                <a16:creationId xmlns:a16="http://schemas.microsoft.com/office/drawing/2014/main" id="{24583E6B-4939-4295-AA2D-1AD435FC35C5}"/>
              </a:ext>
            </a:extLst>
          </p:cNvPr>
          <p:cNvPicPr>
            <a:picLocks noRot="1" noChangeAspect="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712788" y="1676400"/>
            <a:ext cx="7748587"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8BD5FD47-431D-463E-8193-5DF710E7BD72}"/>
              </a:ext>
            </a:extLst>
          </p:cNvPr>
          <p:cNvSpPr>
            <a:spLocks noGrp="1" noChangeArrowheads="1"/>
          </p:cNvSpPr>
          <p:nvPr>
            <p:ph type="title"/>
          </p:nvPr>
        </p:nvSpPr>
        <p:spPr>
          <a:xfrm>
            <a:off x="685800" y="800100"/>
            <a:ext cx="7772400" cy="762000"/>
          </a:xfrm>
        </p:spPr>
        <p:txBody>
          <a:bodyPr/>
          <a:lstStyle/>
          <a:p>
            <a:pPr eaLnBrk="1" hangingPunct="1"/>
            <a:r>
              <a:rPr lang="en-US" altLang="en-US"/>
              <a:t>Collisions</a:t>
            </a:r>
          </a:p>
        </p:txBody>
      </p:sp>
      <p:sp>
        <p:nvSpPr>
          <p:cNvPr id="1248259" name="Rectangle 3">
            <a:extLst>
              <a:ext uri="{FF2B5EF4-FFF2-40B4-BE49-F238E27FC236}">
                <a16:creationId xmlns:a16="http://schemas.microsoft.com/office/drawing/2014/main" id="{2A4B9807-9776-4E18-B7E9-6E518925EE31}"/>
              </a:ext>
            </a:extLst>
          </p:cNvPr>
          <p:cNvSpPr>
            <a:spLocks noGrp="1" noChangeArrowheads="1"/>
          </p:cNvSpPr>
          <p:nvPr>
            <p:ph type="body" idx="1"/>
          </p:nvPr>
        </p:nvSpPr>
        <p:spPr/>
        <p:txBody>
          <a:bodyPr/>
          <a:lstStyle/>
          <a:p>
            <a:pPr eaLnBrk="1" hangingPunct="1">
              <a:lnSpc>
                <a:spcPct val="80000"/>
              </a:lnSpc>
              <a:buFont typeface="Wingdings" panose="05000000000000000000" pitchFamily="2" charset="2"/>
              <a:buChar char="Ø"/>
            </a:pPr>
            <a:r>
              <a:rPr lang="en-US" altLang="en-US" sz="2800"/>
              <a:t>How can we describe the change in velocities of colliding football players, or balls colliding with bats?</a:t>
            </a:r>
          </a:p>
          <a:p>
            <a:pPr eaLnBrk="1" hangingPunct="1">
              <a:lnSpc>
                <a:spcPct val="80000"/>
              </a:lnSpc>
              <a:buFont typeface="Wingdings" panose="05000000000000000000" pitchFamily="2" charset="2"/>
              <a:buChar char="Ø"/>
            </a:pPr>
            <a:r>
              <a:rPr lang="en-US" altLang="en-US" sz="2800"/>
              <a:t>How does a strong force applied for a very short time affect the motion?</a:t>
            </a:r>
          </a:p>
          <a:p>
            <a:pPr eaLnBrk="1" hangingPunct="1">
              <a:lnSpc>
                <a:spcPct val="80000"/>
              </a:lnSpc>
              <a:buFont typeface="Wingdings" panose="05000000000000000000" pitchFamily="2" charset="2"/>
              <a:buChar char="Ø"/>
            </a:pPr>
            <a:r>
              <a:rPr lang="en-US" altLang="en-US" sz="2800"/>
              <a:t>Can we apply Newton’s Laws to collisions?</a:t>
            </a:r>
          </a:p>
          <a:p>
            <a:pPr eaLnBrk="1" hangingPunct="1">
              <a:lnSpc>
                <a:spcPct val="80000"/>
              </a:lnSpc>
              <a:buFont typeface="Wingdings" panose="05000000000000000000" pitchFamily="2" charset="2"/>
              <a:buChar char="Ø"/>
            </a:pPr>
            <a:r>
              <a:rPr lang="en-US" altLang="en-US" sz="2800"/>
              <a:t>What exactly is </a:t>
            </a:r>
            <a:r>
              <a:rPr lang="en-US" altLang="en-US" sz="2800" b="1" i="1">
                <a:solidFill>
                  <a:schemeClr val="accent1"/>
                </a:solidFill>
              </a:rPr>
              <a:t>momentum</a:t>
            </a:r>
            <a:r>
              <a:rPr lang="en-US" altLang="en-US" sz="2800"/>
              <a:t>?  How is it different from force or energy?</a:t>
            </a:r>
          </a:p>
          <a:p>
            <a:pPr eaLnBrk="1" hangingPunct="1">
              <a:lnSpc>
                <a:spcPct val="80000"/>
              </a:lnSpc>
              <a:buFont typeface="Wingdings" panose="05000000000000000000" pitchFamily="2" charset="2"/>
              <a:buChar char="Ø"/>
            </a:pPr>
            <a:r>
              <a:rPr lang="en-US" altLang="en-US" sz="2800"/>
              <a:t>What does “</a:t>
            </a:r>
            <a:r>
              <a:rPr lang="en-US" altLang="en-US" sz="2800" b="1" i="1">
                <a:solidFill>
                  <a:schemeClr val="accent1"/>
                </a:solidFill>
              </a:rPr>
              <a:t>Conservation of Momentum</a:t>
            </a:r>
            <a:r>
              <a:rPr lang="en-US" altLang="en-US" sz="2800"/>
              <a:t>” mean?</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48259">
                                            <p:txEl>
                                              <p:pRg st="0" end="0"/>
                                            </p:txEl>
                                          </p:spTgt>
                                        </p:tgtEl>
                                        <p:attrNameLst>
                                          <p:attrName>style.visibility</p:attrName>
                                        </p:attrNameLst>
                                      </p:cBhvr>
                                      <p:to>
                                        <p:strVal val="visible"/>
                                      </p:to>
                                    </p:set>
                                    <p:animEffect transition="in" filter="fade">
                                      <p:cBhvr>
                                        <p:cTn id="7" dur="1000"/>
                                        <p:tgtEl>
                                          <p:spTgt spid="1248259">
                                            <p:txEl>
                                              <p:pRg st="0" end="0"/>
                                            </p:txEl>
                                          </p:spTgt>
                                        </p:tgtEl>
                                      </p:cBhvr>
                                    </p:animEffect>
                                    <p:anim calcmode="lin" valueType="num">
                                      <p:cBhvr>
                                        <p:cTn id="8" dur="1000" fill="hold"/>
                                        <p:tgtEl>
                                          <p:spTgt spid="12482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4825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48259">
                                            <p:txEl>
                                              <p:pRg st="1" end="1"/>
                                            </p:txEl>
                                          </p:spTgt>
                                        </p:tgtEl>
                                        <p:attrNameLst>
                                          <p:attrName>style.visibility</p:attrName>
                                        </p:attrNameLst>
                                      </p:cBhvr>
                                      <p:to>
                                        <p:strVal val="visible"/>
                                      </p:to>
                                    </p:set>
                                    <p:animEffect transition="in" filter="fade">
                                      <p:cBhvr>
                                        <p:cTn id="14" dur="1000"/>
                                        <p:tgtEl>
                                          <p:spTgt spid="1248259">
                                            <p:txEl>
                                              <p:pRg st="1" end="1"/>
                                            </p:txEl>
                                          </p:spTgt>
                                        </p:tgtEl>
                                      </p:cBhvr>
                                    </p:animEffect>
                                    <p:anim calcmode="lin" valueType="num">
                                      <p:cBhvr>
                                        <p:cTn id="15" dur="1000" fill="hold"/>
                                        <p:tgtEl>
                                          <p:spTgt spid="124825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4825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48259">
                                            <p:txEl>
                                              <p:pRg st="2" end="2"/>
                                            </p:txEl>
                                          </p:spTgt>
                                        </p:tgtEl>
                                        <p:attrNameLst>
                                          <p:attrName>style.visibility</p:attrName>
                                        </p:attrNameLst>
                                      </p:cBhvr>
                                      <p:to>
                                        <p:strVal val="visible"/>
                                      </p:to>
                                    </p:set>
                                    <p:animEffect transition="in" filter="fade">
                                      <p:cBhvr>
                                        <p:cTn id="21" dur="1000"/>
                                        <p:tgtEl>
                                          <p:spTgt spid="1248259">
                                            <p:txEl>
                                              <p:pRg st="2" end="2"/>
                                            </p:txEl>
                                          </p:spTgt>
                                        </p:tgtEl>
                                      </p:cBhvr>
                                    </p:animEffect>
                                    <p:anim calcmode="lin" valueType="num">
                                      <p:cBhvr>
                                        <p:cTn id="22" dur="1000" fill="hold"/>
                                        <p:tgtEl>
                                          <p:spTgt spid="124825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4825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48259">
                                            <p:txEl>
                                              <p:pRg st="3" end="3"/>
                                            </p:txEl>
                                          </p:spTgt>
                                        </p:tgtEl>
                                        <p:attrNameLst>
                                          <p:attrName>style.visibility</p:attrName>
                                        </p:attrNameLst>
                                      </p:cBhvr>
                                      <p:to>
                                        <p:strVal val="visible"/>
                                      </p:to>
                                    </p:set>
                                    <p:animEffect transition="in" filter="fade">
                                      <p:cBhvr>
                                        <p:cTn id="28" dur="1000"/>
                                        <p:tgtEl>
                                          <p:spTgt spid="1248259">
                                            <p:txEl>
                                              <p:pRg st="3" end="3"/>
                                            </p:txEl>
                                          </p:spTgt>
                                        </p:tgtEl>
                                      </p:cBhvr>
                                    </p:animEffect>
                                    <p:anim calcmode="lin" valueType="num">
                                      <p:cBhvr>
                                        <p:cTn id="29" dur="1000" fill="hold"/>
                                        <p:tgtEl>
                                          <p:spTgt spid="124825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24825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48259">
                                            <p:txEl>
                                              <p:pRg st="4" end="4"/>
                                            </p:txEl>
                                          </p:spTgt>
                                        </p:tgtEl>
                                        <p:attrNameLst>
                                          <p:attrName>style.visibility</p:attrName>
                                        </p:attrNameLst>
                                      </p:cBhvr>
                                      <p:to>
                                        <p:strVal val="visible"/>
                                      </p:to>
                                    </p:set>
                                    <p:animEffect transition="in" filter="fade">
                                      <p:cBhvr>
                                        <p:cTn id="35" dur="1000"/>
                                        <p:tgtEl>
                                          <p:spTgt spid="1248259">
                                            <p:txEl>
                                              <p:pRg st="4" end="4"/>
                                            </p:txEl>
                                          </p:spTgt>
                                        </p:tgtEl>
                                      </p:cBhvr>
                                    </p:animEffect>
                                    <p:anim calcmode="lin" valueType="num">
                                      <p:cBhvr>
                                        <p:cTn id="36" dur="1000" fill="hold"/>
                                        <p:tgtEl>
                                          <p:spTgt spid="124825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24825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8259" grpId="0" build="p" bldLvl="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3">
            <a:extLst>
              <a:ext uri="{FF2B5EF4-FFF2-40B4-BE49-F238E27FC236}">
                <a16:creationId xmlns:a16="http://schemas.microsoft.com/office/drawing/2014/main" id="{09D3DC30-D175-4647-9566-DC2A52061643}"/>
              </a:ext>
            </a:extLst>
          </p:cNvPr>
          <p:cNvSpPr txBox="1">
            <a:spLocks noChangeArrowheads="1"/>
          </p:cNvSpPr>
          <p:nvPr/>
        </p:nvSpPr>
        <p:spPr bwMode="auto">
          <a:xfrm>
            <a:off x="5089525" y="46243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ClrTx/>
              <a:buSzTx/>
              <a:buFontTx/>
              <a:buNone/>
            </a:pPr>
            <a:endParaRPr lang="en-US" altLang="en-US" sz="2400">
              <a:latin typeface="Times New Roman" panose="02020603050405020304" pitchFamily="18" charset="0"/>
            </a:endParaRPr>
          </a:p>
        </p:txBody>
      </p:sp>
      <p:sp>
        <p:nvSpPr>
          <p:cNvPr id="64515" name="Rectangle 4">
            <a:extLst>
              <a:ext uri="{FF2B5EF4-FFF2-40B4-BE49-F238E27FC236}">
                <a16:creationId xmlns:a16="http://schemas.microsoft.com/office/drawing/2014/main" id="{4D0795EA-7911-4DC2-8AE1-12C160436B9E}"/>
              </a:ext>
            </a:extLst>
          </p:cNvPr>
          <p:cNvSpPr>
            <a:spLocks noGrp="1" noChangeArrowheads="1"/>
          </p:cNvSpPr>
          <p:nvPr>
            <p:ph type="title"/>
          </p:nvPr>
        </p:nvSpPr>
        <p:spPr>
          <a:xfrm>
            <a:off x="0" y="304800"/>
            <a:ext cx="9144000" cy="701675"/>
          </a:xfrm>
          <a:noFill/>
        </p:spPr>
        <p:txBody>
          <a:bodyPr/>
          <a:lstStyle/>
          <a:p>
            <a:pPr eaLnBrk="1" hangingPunct="1"/>
            <a:r>
              <a:rPr lang="en-US" altLang="en-US" sz="4000">
                <a:solidFill>
                  <a:srgbClr val="EFFF5D"/>
                </a:solidFill>
                <a:latin typeface="Comic Sans MS" panose="030F0702030302020204" pitchFamily="66" charset="0"/>
              </a:rPr>
              <a:t>What happens when a ball bounces?</a:t>
            </a:r>
            <a:endParaRPr lang="en-US" altLang="en-US" sz="4000">
              <a:solidFill>
                <a:schemeClr val="tx1"/>
              </a:solidFill>
              <a:latin typeface="Arial" panose="020B0604020202020204" pitchFamily="34" charset="0"/>
            </a:endParaRPr>
          </a:p>
        </p:txBody>
      </p:sp>
      <p:pic>
        <p:nvPicPr>
          <p:cNvPr id="64516" name="Picture 5">
            <a:extLst>
              <a:ext uri="{FF2B5EF4-FFF2-40B4-BE49-F238E27FC236}">
                <a16:creationId xmlns:a16="http://schemas.microsoft.com/office/drawing/2014/main" id="{7C2C5F84-620B-4CE1-B004-BF7F42A99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0913" y="1190625"/>
            <a:ext cx="4025900"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310" name="Rectangle 6">
            <a:extLst>
              <a:ext uri="{FF2B5EF4-FFF2-40B4-BE49-F238E27FC236}">
                <a16:creationId xmlns:a16="http://schemas.microsoft.com/office/drawing/2014/main" id="{FFE2AC38-9B3D-439C-88C7-0B26C4A021B9}"/>
              </a:ext>
            </a:extLst>
          </p:cNvPr>
          <p:cNvSpPr>
            <a:spLocks noChangeArrowheads="1"/>
          </p:cNvSpPr>
          <p:nvPr/>
        </p:nvSpPr>
        <p:spPr bwMode="auto">
          <a:xfrm>
            <a:off x="152400" y="1295400"/>
            <a:ext cx="44196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SzTx/>
            </a:pPr>
            <a:r>
              <a:rPr lang="en-US" altLang="en-US" sz="2400">
                <a:latin typeface="Comic Sans MS" panose="030F0702030302020204" pitchFamily="66" charset="0"/>
              </a:rPr>
              <a:t>When it reaches the floor, its velocity quickly changes direction.</a:t>
            </a:r>
          </a:p>
          <a:p>
            <a:pPr eaLnBrk="1" hangingPunct="1">
              <a:lnSpc>
                <a:spcPct val="100000"/>
              </a:lnSpc>
              <a:spcBef>
                <a:spcPct val="0"/>
              </a:spcBef>
              <a:buSzTx/>
            </a:pPr>
            <a:r>
              <a:rPr lang="en-US" altLang="en-US" sz="2400">
                <a:latin typeface="Comic Sans MS" panose="030F0702030302020204" pitchFamily="66" charset="0"/>
              </a:rPr>
              <a:t>There must be a strong force exerted on the ball by the floor during the short time they are in contact.</a:t>
            </a:r>
          </a:p>
          <a:p>
            <a:pPr eaLnBrk="1" hangingPunct="1">
              <a:lnSpc>
                <a:spcPct val="100000"/>
              </a:lnSpc>
              <a:spcBef>
                <a:spcPct val="0"/>
              </a:spcBef>
              <a:buSzTx/>
            </a:pPr>
            <a:r>
              <a:rPr lang="en-US" altLang="en-US" sz="2400">
                <a:latin typeface="Comic Sans MS" panose="030F0702030302020204" pitchFamily="66" charset="0"/>
              </a:rPr>
              <a:t>This force provides the upward acceleration necessary to change the direction of the ball’s velocity.</a:t>
            </a:r>
            <a:endParaRPr lang="en-US" altLang="en-US" sz="24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50310">
                                            <p:txEl>
                                              <p:pRg st="0" end="0"/>
                                            </p:txEl>
                                          </p:spTgt>
                                        </p:tgtEl>
                                        <p:attrNameLst>
                                          <p:attrName>style.visibility</p:attrName>
                                        </p:attrNameLst>
                                      </p:cBhvr>
                                      <p:to>
                                        <p:strVal val="visible"/>
                                      </p:to>
                                    </p:set>
                                    <p:animEffect transition="in" filter="blinds(horizontal)">
                                      <p:cBhvr>
                                        <p:cTn id="7" dur="500"/>
                                        <p:tgtEl>
                                          <p:spTgt spid="125031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50310">
                                            <p:txEl>
                                              <p:pRg st="1" end="1"/>
                                            </p:txEl>
                                          </p:spTgt>
                                        </p:tgtEl>
                                        <p:attrNameLst>
                                          <p:attrName>style.visibility</p:attrName>
                                        </p:attrNameLst>
                                      </p:cBhvr>
                                      <p:to>
                                        <p:strVal val="visible"/>
                                      </p:to>
                                    </p:set>
                                    <p:animEffect transition="in" filter="blinds(horizontal)">
                                      <p:cBhvr>
                                        <p:cTn id="12" dur="500"/>
                                        <p:tgtEl>
                                          <p:spTgt spid="125031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50310">
                                            <p:txEl>
                                              <p:pRg st="2" end="2"/>
                                            </p:txEl>
                                          </p:spTgt>
                                        </p:tgtEl>
                                        <p:attrNameLst>
                                          <p:attrName>style.visibility</p:attrName>
                                        </p:attrNameLst>
                                      </p:cBhvr>
                                      <p:to>
                                        <p:strVal val="visible"/>
                                      </p:to>
                                    </p:set>
                                    <p:animEffect transition="in" filter="blinds(horizontal)">
                                      <p:cBhvr>
                                        <p:cTn id="17" dur="500"/>
                                        <p:tgtEl>
                                          <p:spTgt spid="12503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0310"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1026">
            <a:extLst>
              <a:ext uri="{FF2B5EF4-FFF2-40B4-BE49-F238E27FC236}">
                <a16:creationId xmlns:a16="http://schemas.microsoft.com/office/drawing/2014/main" id="{B64C63AB-EE9C-4E21-8452-211F813F780C}"/>
              </a:ext>
            </a:extLst>
          </p:cNvPr>
          <p:cNvSpPr txBox="1">
            <a:spLocks noChangeArrowheads="1"/>
          </p:cNvSpPr>
          <p:nvPr/>
        </p:nvSpPr>
        <p:spPr bwMode="auto">
          <a:xfrm>
            <a:off x="5089525" y="46243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ClrTx/>
              <a:buSzTx/>
              <a:buFontTx/>
              <a:buNone/>
            </a:pPr>
            <a:endParaRPr lang="en-US" altLang="en-US" sz="2400">
              <a:latin typeface="Times New Roman" panose="02020603050405020304" pitchFamily="18" charset="0"/>
            </a:endParaRPr>
          </a:p>
        </p:txBody>
      </p:sp>
      <p:sp>
        <p:nvSpPr>
          <p:cNvPr id="66563" name="Rectangle 1027">
            <a:extLst>
              <a:ext uri="{FF2B5EF4-FFF2-40B4-BE49-F238E27FC236}">
                <a16:creationId xmlns:a16="http://schemas.microsoft.com/office/drawing/2014/main" id="{9984E0AB-1472-45C9-9F25-2CA7190A6B86}"/>
              </a:ext>
            </a:extLst>
          </p:cNvPr>
          <p:cNvSpPr>
            <a:spLocks noGrp="1" noChangeArrowheads="1"/>
          </p:cNvSpPr>
          <p:nvPr>
            <p:ph type="title"/>
          </p:nvPr>
        </p:nvSpPr>
        <p:spPr>
          <a:xfrm>
            <a:off x="0" y="304800"/>
            <a:ext cx="9144000" cy="701675"/>
          </a:xfrm>
          <a:noFill/>
        </p:spPr>
        <p:txBody>
          <a:bodyPr/>
          <a:lstStyle/>
          <a:p>
            <a:pPr eaLnBrk="1" hangingPunct="1"/>
            <a:r>
              <a:rPr lang="en-US" altLang="en-US" sz="4000">
                <a:solidFill>
                  <a:srgbClr val="EFFF5D"/>
                </a:solidFill>
                <a:latin typeface="Comic Sans MS" panose="030F0702030302020204" pitchFamily="66" charset="0"/>
              </a:rPr>
              <a:t>What happens when a ball bounces?</a:t>
            </a:r>
            <a:endParaRPr lang="en-US" altLang="en-US" sz="4000">
              <a:solidFill>
                <a:schemeClr val="tx1"/>
              </a:solidFill>
              <a:latin typeface="Arial" panose="020B0604020202020204" pitchFamily="34" charset="0"/>
            </a:endParaRPr>
          </a:p>
        </p:txBody>
      </p:sp>
      <p:pic>
        <p:nvPicPr>
          <p:cNvPr id="66564" name="Picture 1028">
            <a:extLst>
              <a:ext uri="{FF2B5EF4-FFF2-40B4-BE49-F238E27FC236}">
                <a16:creationId xmlns:a16="http://schemas.microsoft.com/office/drawing/2014/main" id="{9D6FEECF-45E8-4416-8BE9-E2710B1921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0913" y="1190625"/>
            <a:ext cx="4025900"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2357" name="Rectangle 1029">
            <a:extLst>
              <a:ext uri="{FF2B5EF4-FFF2-40B4-BE49-F238E27FC236}">
                <a16:creationId xmlns:a16="http://schemas.microsoft.com/office/drawing/2014/main" id="{1FE057C7-9D64-4C6D-B06F-A4B1770824F4}"/>
              </a:ext>
            </a:extLst>
          </p:cNvPr>
          <p:cNvSpPr>
            <a:spLocks noChangeArrowheads="1"/>
          </p:cNvSpPr>
          <p:nvPr/>
        </p:nvSpPr>
        <p:spPr bwMode="auto">
          <a:xfrm>
            <a:off x="152400" y="1143000"/>
            <a:ext cx="44958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SzTx/>
            </a:pPr>
            <a:r>
              <a:rPr lang="en-US" altLang="en-US" sz="2400">
                <a:latin typeface="Comic Sans MS" panose="030F0702030302020204" pitchFamily="66" charset="0"/>
              </a:rPr>
              <a:t>Forces like this are difficult to analyze:</a:t>
            </a:r>
          </a:p>
          <a:p>
            <a:pPr lvl="1" eaLnBrk="1" hangingPunct="1">
              <a:lnSpc>
                <a:spcPct val="100000"/>
              </a:lnSpc>
              <a:spcBef>
                <a:spcPct val="0"/>
              </a:spcBef>
              <a:buSzTx/>
              <a:buFont typeface="Wingdings" panose="05000000000000000000" pitchFamily="2" charset="2"/>
              <a:buChar char="§"/>
            </a:pPr>
            <a:r>
              <a:rPr lang="en-US" altLang="en-US" sz="2400">
                <a:latin typeface="Comic Sans MS" panose="030F0702030302020204" pitchFamily="66" charset="0"/>
              </a:rPr>
              <a:t>Strong forces that act for a very short time.</a:t>
            </a:r>
          </a:p>
          <a:p>
            <a:pPr lvl="1" eaLnBrk="1" hangingPunct="1">
              <a:lnSpc>
                <a:spcPct val="100000"/>
              </a:lnSpc>
              <a:spcBef>
                <a:spcPct val="0"/>
              </a:spcBef>
              <a:buSzTx/>
              <a:buFont typeface="Wingdings" panose="05000000000000000000" pitchFamily="2" charset="2"/>
              <a:buChar char="§"/>
            </a:pPr>
            <a:r>
              <a:rPr lang="en-US" altLang="en-US" sz="2400">
                <a:latin typeface="Comic Sans MS" panose="030F0702030302020204" pitchFamily="66" charset="0"/>
              </a:rPr>
              <a:t>Forces that may change rapidly during the collision.</a:t>
            </a:r>
          </a:p>
          <a:p>
            <a:pPr eaLnBrk="1" hangingPunct="1">
              <a:lnSpc>
                <a:spcPct val="100000"/>
              </a:lnSpc>
              <a:spcBef>
                <a:spcPct val="0"/>
              </a:spcBef>
              <a:buSzTx/>
            </a:pPr>
            <a:r>
              <a:rPr lang="en-US" altLang="en-US" sz="2400">
                <a:latin typeface="Comic Sans MS" panose="030F0702030302020204" pitchFamily="66" charset="0"/>
              </a:rPr>
              <a:t>It will help to write Newton’s second law in terms of the total change in velocity over time, instead of acceleration:</a:t>
            </a:r>
          </a:p>
        </p:txBody>
      </p:sp>
      <p:graphicFrame>
        <p:nvGraphicFramePr>
          <p:cNvPr id="1334272" name="Object 1024">
            <a:extLst>
              <a:ext uri="{FF2B5EF4-FFF2-40B4-BE49-F238E27FC236}">
                <a16:creationId xmlns:a16="http://schemas.microsoft.com/office/drawing/2014/main" id="{971B8BC5-0521-470E-AC84-C8725B4E41CF}"/>
              </a:ext>
            </a:extLst>
          </p:cNvPr>
          <p:cNvGraphicFramePr>
            <a:graphicFrameLocks noChangeAspect="1"/>
          </p:cNvGraphicFramePr>
          <p:nvPr/>
        </p:nvGraphicFramePr>
        <p:xfrm>
          <a:off x="1204913" y="5257800"/>
          <a:ext cx="2757487" cy="957263"/>
        </p:xfrm>
        <a:graphic>
          <a:graphicData uri="http://schemas.openxmlformats.org/presentationml/2006/ole">
            <mc:AlternateContent xmlns:mc="http://schemas.openxmlformats.org/markup-compatibility/2006">
              <mc:Choice xmlns:v="urn:schemas-microsoft-com:vml" Requires="v">
                <p:oleObj spid="_x0000_s66567" name="Equation" r:id="rId5" imgW="1168400" imgH="406400" progId="Equation.3">
                  <p:embed/>
                </p:oleObj>
              </mc:Choice>
              <mc:Fallback>
                <p:oleObj name="Equation" r:id="rId5" imgW="1168400" imgH="406400" progId="Equation.3">
                  <p:embed/>
                  <p:pic>
                    <p:nvPicPr>
                      <p:cNvPr id="0" name="Object 1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4913" y="5257800"/>
                        <a:ext cx="2757487" cy="957263"/>
                      </a:xfrm>
                      <a:prstGeom prst="rect">
                        <a:avLst/>
                      </a:prstGeom>
                      <a:solidFill>
                        <a:srgbClr val="EFFF5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52357">
                                            <p:txEl>
                                              <p:pRg st="0" end="0"/>
                                            </p:txEl>
                                          </p:spTgt>
                                        </p:tgtEl>
                                        <p:attrNameLst>
                                          <p:attrName>style.visibility</p:attrName>
                                        </p:attrNameLst>
                                      </p:cBhvr>
                                      <p:to>
                                        <p:strVal val="visible"/>
                                      </p:to>
                                    </p:set>
                                    <p:animEffect transition="in" filter="blinds(horizontal)">
                                      <p:cBhvr>
                                        <p:cTn id="7" dur="500"/>
                                        <p:tgtEl>
                                          <p:spTgt spid="125235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52357">
                                            <p:txEl>
                                              <p:pRg st="1" end="1"/>
                                            </p:txEl>
                                          </p:spTgt>
                                        </p:tgtEl>
                                        <p:attrNameLst>
                                          <p:attrName>style.visibility</p:attrName>
                                        </p:attrNameLst>
                                      </p:cBhvr>
                                      <p:to>
                                        <p:strVal val="visible"/>
                                      </p:to>
                                    </p:set>
                                    <p:animEffect transition="in" filter="blinds(horizontal)">
                                      <p:cBhvr>
                                        <p:cTn id="12" dur="500"/>
                                        <p:tgtEl>
                                          <p:spTgt spid="125235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52357">
                                            <p:txEl>
                                              <p:pRg st="2" end="2"/>
                                            </p:txEl>
                                          </p:spTgt>
                                        </p:tgtEl>
                                        <p:attrNameLst>
                                          <p:attrName>style.visibility</p:attrName>
                                        </p:attrNameLst>
                                      </p:cBhvr>
                                      <p:to>
                                        <p:strVal val="visible"/>
                                      </p:to>
                                    </p:set>
                                    <p:animEffect transition="in" filter="blinds(horizontal)">
                                      <p:cBhvr>
                                        <p:cTn id="17" dur="500"/>
                                        <p:tgtEl>
                                          <p:spTgt spid="125235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52357">
                                            <p:txEl>
                                              <p:pRg st="3" end="3"/>
                                            </p:txEl>
                                          </p:spTgt>
                                        </p:tgtEl>
                                        <p:attrNameLst>
                                          <p:attrName>style.visibility</p:attrName>
                                        </p:attrNameLst>
                                      </p:cBhvr>
                                      <p:to>
                                        <p:strVal val="visible"/>
                                      </p:to>
                                    </p:set>
                                    <p:animEffect transition="in" filter="blinds(horizontal)">
                                      <p:cBhvr>
                                        <p:cTn id="22" dur="500"/>
                                        <p:tgtEl>
                                          <p:spTgt spid="125235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nodeType="clickEffect">
                                  <p:stCondLst>
                                    <p:cond delay="0"/>
                                  </p:stCondLst>
                                  <p:childTnLst>
                                    <p:set>
                                      <p:cBhvr>
                                        <p:cTn id="26" dur="1" fill="hold">
                                          <p:stCondLst>
                                            <p:cond delay="0"/>
                                          </p:stCondLst>
                                        </p:cTn>
                                        <p:tgtEl>
                                          <p:spTgt spid="1334272"/>
                                        </p:tgtEl>
                                        <p:attrNameLst>
                                          <p:attrName>style.visibility</p:attrName>
                                        </p:attrNameLst>
                                      </p:cBhvr>
                                      <p:to>
                                        <p:strVal val="visible"/>
                                      </p:to>
                                    </p:set>
                                    <p:animEffect transition="in" filter="fade">
                                      <p:cBhvr>
                                        <p:cTn id="27" dur="1000"/>
                                        <p:tgtEl>
                                          <p:spTgt spid="1334272"/>
                                        </p:tgtEl>
                                      </p:cBhvr>
                                    </p:animEffect>
                                    <p:anim calcmode="lin" valueType="num">
                                      <p:cBhvr>
                                        <p:cTn id="28" dur="1000" fill="hold"/>
                                        <p:tgtEl>
                                          <p:spTgt spid="1334272"/>
                                        </p:tgtEl>
                                        <p:attrNameLst>
                                          <p:attrName>ppt_x</p:attrName>
                                        </p:attrNameLst>
                                      </p:cBhvr>
                                      <p:tavLst>
                                        <p:tav tm="0">
                                          <p:val>
                                            <p:strVal val="#ppt_x"/>
                                          </p:val>
                                        </p:tav>
                                        <p:tav tm="100000">
                                          <p:val>
                                            <p:strVal val="#ppt_x"/>
                                          </p:val>
                                        </p:tav>
                                      </p:tavLst>
                                    </p:anim>
                                    <p:anim calcmode="lin" valueType="num">
                                      <p:cBhvr>
                                        <p:cTn id="29" dur="1000" fill="hold"/>
                                        <p:tgtEl>
                                          <p:spTgt spid="13342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2357" grpId="0" build="p" bldLvl="2"/>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4">
            <a:extLst>
              <a:ext uri="{FF2B5EF4-FFF2-40B4-BE49-F238E27FC236}">
                <a16:creationId xmlns:a16="http://schemas.microsoft.com/office/drawing/2014/main" id="{93CA4FDA-1315-4FB0-BD5A-F88679014E11}"/>
              </a:ext>
            </a:extLst>
          </p:cNvPr>
          <p:cNvSpPr txBox="1">
            <a:spLocks noChangeArrowheads="1"/>
          </p:cNvSpPr>
          <p:nvPr/>
        </p:nvSpPr>
        <p:spPr bwMode="auto">
          <a:xfrm>
            <a:off x="5089525" y="46243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ClrTx/>
              <a:buSzTx/>
              <a:buFontTx/>
              <a:buNone/>
            </a:pPr>
            <a:endParaRPr lang="en-US" altLang="en-US" sz="2400">
              <a:latin typeface="Times New Roman" panose="02020603050405020304" pitchFamily="18" charset="0"/>
            </a:endParaRPr>
          </a:p>
        </p:txBody>
      </p:sp>
      <p:sp>
        <p:nvSpPr>
          <p:cNvPr id="68611" name="Rectangle 5">
            <a:extLst>
              <a:ext uri="{FF2B5EF4-FFF2-40B4-BE49-F238E27FC236}">
                <a16:creationId xmlns:a16="http://schemas.microsoft.com/office/drawing/2014/main" id="{0C82BC46-51DC-4D51-9D3D-43D70AAE51F0}"/>
              </a:ext>
            </a:extLst>
          </p:cNvPr>
          <p:cNvSpPr>
            <a:spLocks noGrp="1" noChangeArrowheads="1"/>
          </p:cNvSpPr>
          <p:nvPr>
            <p:ph type="title"/>
          </p:nvPr>
        </p:nvSpPr>
        <p:spPr>
          <a:xfrm>
            <a:off x="685800" y="304800"/>
            <a:ext cx="7772400" cy="762000"/>
          </a:xfrm>
          <a:noFill/>
        </p:spPr>
        <p:txBody>
          <a:bodyPr/>
          <a:lstStyle/>
          <a:p>
            <a:pPr eaLnBrk="1" hangingPunct="1"/>
            <a:r>
              <a:rPr lang="en-US" altLang="en-US"/>
              <a:t>Momentum and Impulse</a:t>
            </a:r>
          </a:p>
        </p:txBody>
      </p:sp>
      <p:sp>
        <p:nvSpPr>
          <p:cNvPr id="591881" name="Rectangle 9">
            <a:extLst>
              <a:ext uri="{FF2B5EF4-FFF2-40B4-BE49-F238E27FC236}">
                <a16:creationId xmlns:a16="http://schemas.microsoft.com/office/drawing/2014/main" id="{0615E301-2B90-4630-98B7-179105E0799E}"/>
              </a:ext>
            </a:extLst>
          </p:cNvPr>
          <p:cNvSpPr>
            <a:spLocks noChangeArrowheads="1"/>
          </p:cNvSpPr>
          <p:nvPr/>
        </p:nvSpPr>
        <p:spPr bwMode="auto">
          <a:xfrm>
            <a:off x="152400" y="1295400"/>
            <a:ext cx="86868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SzTx/>
            </a:pPr>
            <a:r>
              <a:rPr lang="en-US" altLang="en-US" sz="2400"/>
              <a:t>Multiply both sides of Newton’s second</a:t>
            </a:r>
          </a:p>
          <a:p>
            <a:pPr eaLnBrk="1" hangingPunct="1">
              <a:lnSpc>
                <a:spcPct val="100000"/>
              </a:lnSpc>
              <a:spcBef>
                <a:spcPct val="0"/>
              </a:spcBef>
              <a:buSzTx/>
              <a:buFont typeface="Wingdings" panose="05000000000000000000" pitchFamily="2" charset="2"/>
              <a:buNone/>
            </a:pPr>
            <a:r>
              <a:rPr lang="en-US" altLang="en-US" sz="2400"/>
              <a:t>law by the time interval over which the</a:t>
            </a:r>
          </a:p>
          <a:p>
            <a:pPr eaLnBrk="1" hangingPunct="1">
              <a:lnSpc>
                <a:spcPct val="100000"/>
              </a:lnSpc>
              <a:spcBef>
                <a:spcPct val="0"/>
              </a:spcBef>
              <a:buSzTx/>
              <a:buFont typeface="Wingdings" panose="05000000000000000000" pitchFamily="2" charset="2"/>
              <a:buNone/>
            </a:pPr>
            <a:r>
              <a:rPr lang="en-US" altLang="en-US" sz="2400"/>
              <a:t>force acts:</a:t>
            </a:r>
          </a:p>
          <a:p>
            <a:pPr eaLnBrk="1" hangingPunct="1">
              <a:lnSpc>
                <a:spcPct val="100000"/>
              </a:lnSpc>
              <a:spcBef>
                <a:spcPct val="0"/>
              </a:spcBef>
              <a:buSzTx/>
            </a:pPr>
            <a:r>
              <a:rPr lang="en-US" altLang="en-US" sz="2400"/>
              <a:t>The left side of the equation is </a:t>
            </a:r>
            <a:r>
              <a:rPr lang="en-US" altLang="en-US" sz="2400" b="1" i="1">
                <a:solidFill>
                  <a:schemeClr val="accent1"/>
                </a:solidFill>
              </a:rPr>
              <a:t>impulse</a:t>
            </a:r>
            <a:r>
              <a:rPr lang="en-US" altLang="en-US" sz="2400"/>
              <a:t>,</a:t>
            </a:r>
          </a:p>
          <a:p>
            <a:pPr eaLnBrk="1" hangingPunct="1">
              <a:lnSpc>
                <a:spcPct val="100000"/>
              </a:lnSpc>
              <a:spcBef>
                <a:spcPct val="0"/>
              </a:spcBef>
              <a:buSzTx/>
              <a:buFont typeface="Wingdings" panose="05000000000000000000" pitchFamily="2" charset="2"/>
              <a:buNone/>
            </a:pPr>
            <a:r>
              <a:rPr lang="en-US" altLang="en-US" sz="2400"/>
              <a:t>the (average) force acting on an object</a:t>
            </a:r>
          </a:p>
          <a:p>
            <a:pPr eaLnBrk="1" hangingPunct="1">
              <a:lnSpc>
                <a:spcPct val="100000"/>
              </a:lnSpc>
              <a:spcBef>
                <a:spcPct val="0"/>
              </a:spcBef>
              <a:buSzTx/>
              <a:buFont typeface="Wingdings" panose="05000000000000000000" pitchFamily="2" charset="2"/>
              <a:buNone/>
            </a:pPr>
            <a:r>
              <a:rPr lang="en-US" altLang="en-US" sz="2400"/>
              <a:t>multiplied by the time interval over which</a:t>
            </a:r>
          </a:p>
          <a:p>
            <a:pPr eaLnBrk="1" hangingPunct="1">
              <a:lnSpc>
                <a:spcPct val="100000"/>
              </a:lnSpc>
              <a:spcBef>
                <a:spcPct val="0"/>
              </a:spcBef>
              <a:buSzTx/>
              <a:buFont typeface="Wingdings" panose="05000000000000000000" pitchFamily="2" charset="2"/>
              <a:buNone/>
            </a:pPr>
            <a:r>
              <a:rPr lang="en-US" altLang="en-US" sz="2400"/>
              <a:t>the force acts.</a:t>
            </a:r>
          </a:p>
          <a:p>
            <a:pPr eaLnBrk="1" hangingPunct="1">
              <a:lnSpc>
                <a:spcPct val="100000"/>
              </a:lnSpc>
              <a:spcBef>
                <a:spcPct val="0"/>
              </a:spcBef>
              <a:buSzTx/>
            </a:pPr>
            <a:r>
              <a:rPr lang="en-US" altLang="en-US" sz="2400"/>
              <a:t>How a force changes the motion of an object depends on both the size of the force and how long the force acts.</a:t>
            </a:r>
          </a:p>
          <a:p>
            <a:pPr eaLnBrk="1" hangingPunct="1">
              <a:lnSpc>
                <a:spcPct val="100000"/>
              </a:lnSpc>
              <a:spcBef>
                <a:spcPct val="0"/>
              </a:spcBef>
              <a:buSzTx/>
            </a:pPr>
            <a:r>
              <a:rPr lang="en-US" altLang="en-US" sz="2400"/>
              <a:t>The right side of the equation is the </a:t>
            </a:r>
            <a:r>
              <a:rPr lang="en-US" altLang="en-US" sz="2400" b="1" i="1">
                <a:solidFill>
                  <a:schemeClr val="accent1"/>
                </a:solidFill>
              </a:rPr>
              <a:t>change in the momentum</a:t>
            </a:r>
            <a:r>
              <a:rPr lang="en-US" altLang="en-US" sz="2400"/>
              <a:t> of the object.</a:t>
            </a:r>
          </a:p>
          <a:p>
            <a:pPr eaLnBrk="1" hangingPunct="1">
              <a:lnSpc>
                <a:spcPct val="100000"/>
              </a:lnSpc>
              <a:spcBef>
                <a:spcPct val="0"/>
              </a:spcBef>
              <a:buSzTx/>
            </a:pPr>
            <a:r>
              <a:rPr lang="en-US" altLang="en-US" sz="2400"/>
              <a:t>The </a:t>
            </a:r>
            <a:r>
              <a:rPr lang="en-US" altLang="en-US" sz="2400" b="1" i="1">
                <a:solidFill>
                  <a:schemeClr val="accent1"/>
                </a:solidFill>
              </a:rPr>
              <a:t>momentum</a:t>
            </a:r>
            <a:r>
              <a:rPr lang="en-US" altLang="en-US" sz="2400"/>
              <a:t> of the object is the mass of the object times its velocity.</a:t>
            </a:r>
          </a:p>
        </p:txBody>
      </p:sp>
      <p:graphicFrame>
        <p:nvGraphicFramePr>
          <p:cNvPr id="1335296" name="Object 1024">
            <a:extLst>
              <a:ext uri="{FF2B5EF4-FFF2-40B4-BE49-F238E27FC236}">
                <a16:creationId xmlns:a16="http://schemas.microsoft.com/office/drawing/2014/main" id="{68A60CF7-F03B-4C54-9FE7-A8EF6D04B07E}"/>
              </a:ext>
            </a:extLst>
          </p:cNvPr>
          <p:cNvGraphicFramePr>
            <a:graphicFrameLocks noChangeAspect="1"/>
          </p:cNvGraphicFramePr>
          <p:nvPr/>
        </p:nvGraphicFramePr>
        <p:xfrm>
          <a:off x="6005513" y="1600200"/>
          <a:ext cx="2757487" cy="1795463"/>
        </p:xfrm>
        <a:graphic>
          <a:graphicData uri="http://schemas.openxmlformats.org/presentationml/2006/ole">
            <mc:AlternateContent xmlns:mc="http://schemas.openxmlformats.org/markup-compatibility/2006">
              <mc:Choice xmlns:v="urn:schemas-microsoft-com:vml" Requires="v">
                <p:oleObj spid="_x0000_s68615" name="Equation" r:id="rId4" imgW="1168400" imgH="762000" progId="Equation.3">
                  <p:embed/>
                </p:oleObj>
              </mc:Choice>
              <mc:Fallback>
                <p:oleObj name="Equation" r:id="rId4" imgW="1168400" imgH="762000" progId="Equation.3">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5513" y="1600200"/>
                        <a:ext cx="2757487" cy="1795463"/>
                      </a:xfrm>
                      <a:prstGeom prst="rect">
                        <a:avLst/>
                      </a:prstGeom>
                      <a:solidFill>
                        <a:srgbClr val="EFFF5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5297" name="Object 1025">
            <a:extLst>
              <a:ext uri="{FF2B5EF4-FFF2-40B4-BE49-F238E27FC236}">
                <a16:creationId xmlns:a16="http://schemas.microsoft.com/office/drawing/2014/main" id="{086FD1B5-4374-432F-8FFC-82A80CF96E64}"/>
              </a:ext>
            </a:extLst>
          </p:cNvPr>
          <p:cNvGraphicFramePr>
            <a:graphicFrameLocks noChangeAspect="1"/>
          </p:cNvGraphicFramePr>
          <p:nvPr/>
        </p:nvGraphicFramePr>
        <p:xfrm>
          <a:off x="3429000" y="5791200"/>
          <a:ext cx="1109663" cy="358775"/>
        </p:xfrm>
        <a:graphic>
          <a:graphicData uri="http://schemas.openxmlformats.org/presentationml/2006/ole">
            <mc:AlternateContent xmlns:mc="http://schemas.openxmlformats.org/markup-compatibility/2006">
              <mc:Choice xmlns:v="urn:schemas-microsoft-com:vml" Requires="v">
                <p:oleObj spid="_x0000_s68616" name="Equation" r:id="rId6" imgW="469900" imgH="152400" progId="Equation.3">
                  <p:embed/>
                </p:oleObj>
              </mc:Choice>
              <mc:Fallback>
                <p:oleObj name="Equation" r:id="rId6" imgW="469900" imgH="152400" progId="Equation.3">
                  <p:embed/>
                  <p:pic>
                    <p:nvPicPr>
                      <p:cNvPr id="0" name="Object 10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5791200"/>
                        <a:ext cx="1109663" cy="358775"/>
                      </a:xfrm>
                      <a:prstGeom prst="rect">
                        <a:avLst/>
                      </a:prstGeom>
                      <a:solidFill>
                        <a:srgbClr val="EFFF5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91881">
                                            <p:txEl>
                                              <p:pRg st="0" end="0"/>
                                            </p:txEl>
                                          </p:spTgt>
                                        </p:tgtEl>
                                        <p:attrNameLst>
                                          <p:attrName>style.visibility</p:attrName>
                                        </p:attrNameLst>
                                      </p:cBhvr>
                                      <p:to>
                                        <p:strVal val="visible"/>
                                      </p:to>
                                    </p:set>
                                    <p:anim calcmode="lin" valueType="num">
                                      <p:cBhvr>
                                        <p:cTn id="7" dur="500" fill="hold"/>
                                        <p:tgtEl>
                                          <p:spTgt spid="59188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91881">
                                            <p:txEl>
                                              <p:pRg st="0" end="0"/>
                                            </p:txEl>
                                          </p:spTgt>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591881">
                                            <p:txEl>
                                              <p:pRg st="1" end="1"/>
                                            </p:txEl>
                                          </p:spTgt>
                                        </p:tgtEl>
                                        <p:attrNameLst>
                                          <p:attrName>style.visibility</p:attrName>
                                        </p:attrNameLst>
                                      </p:cBhvr>
                                      <p:to>
                                        <p:strVal val="visible"/>
                                      </p:to>
                                    </p:set>
                                    <p:anim calcmode="lin" valueType="num">
                                      <p:cBhvr>
                                        <p:cTn id="11" dur="500" fill="hold"/>
                                        <p:tgtEl>
                                          <p:spTgt spid="591881">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591881">
                                            <p:txEl>
                                              <p:pRg st="1" end="1"/>
                                            </p:txEl>
                                          </p:spTgt>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591881">
                                            <p:txEl>
                                              <p:pRg st="2" end="2"/>
                                            </p:txEl>
                                          </p:spTgt>
                                        </p:tgtEl>
                                        <p:attrNameLst>
                                          <p:attrName>style.visibility</p:attrName>
                                        </p:attrNameLst>
                                      </p:cBhvr>
                                      <p:to>
                                        <p:strVal val="visible"/>
                                      </p:to>
                                    </p:set>
                                    <p:anim calcmode="lin" valueType="num">
                                      <p:cBhvr>
                                        <p:cTn id="15" dur="500" fill="hold"/>
                                        <p:tgtEl>
                                          <p:spTgt spid="591881">
                                            <p:txEl>
                                              <p:pRg st="2" end="2"/>
                                            </p:txEl>
                                          </p:spTgt>
                                        </p:tgtEl>
                                        <p:attrNameLst>
                                          <p:attrName>ppt_w</p:attrName>
                                        </p:attrNameLst>
                                      </p:cBhvr>
                                      <p:tavLst>
                                        <p:tav tm="0">
                                          <p:val>
                                            <p:fltVal val="0"/>
                                          </p:val>
                                        </p:tav>
                                        <p:tav tm="100000">
                                          <p:val>
                                            <p:strVal val="#ppt_w"/>
                                          </p:val>
                                        </p:tav>
                                      </p:tavLst>
                                    </p:anim>
                                    <p:anim calcmode="lin" valueType="num">
                                      <p:cBhvr>
                                        <p:cTn id="16" dur="500" fill="hold"/>
                                        <p:tgtEl>
                                          <p:spTgt spid="591881">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1" presetClass="entr" presetSubtype="0" fill="hold" nodeType="clickEffect">
                                  <p:stCondLst>
                                    <p:cond delay="0"/>
                                  </p:stCondLst>
                                  <p:iterate type="lt">
                                    <p:tmPct val="5000"/>
                                  </p:iterate>
                                  <p:childTnLst>
                                    <p:set>
                                      <p:cBhvr>
                                        <p:cTn id="20" dur="1" fill="hold">
                                          <p:stCondLst>
                                            <p:cond delay="0"/>
                                          </p:stCondLst>
                                        </p:cTn>
                                        <p:tgtEl>
                                          <p:spTgt spid="1335296"/>
                                        </p:tgtEl>
                                        <p:attrNameLst>
                                          <p:attrName>style.visibility</p:attrName>
                                        </p:attrNameLst>
                                      </p:cBhvr>
                                      <p:to>
                                        <p:strVal val="visible"/>
                                      </p:to>
                                    </p:set>
                                    <p:anim calcmode="lin" valueType="num">
                                      <p:cBhvr>
                                        <p:cTn id="21" dur="1000" fill="hold"/>
                                        <p:tgtEl>
                                          <p:spTgt spid="1335296"/>
                                        </p:tgtEl>
                                        <p:attrNameLst>
                                          <p:attrName>ppt_w</p:attrName>
                                        </p:attrNameLst>
                                      </p:cBhvr>
                                      <p:tavLst>
                                        <p:tav tm="0">
                                          <p:val>
                                            <p:fltVal val="0"/>
                                          </p:val>
                                        </p:tav>
                                        <p:tav tm="100000">
                                          <p:val>
                                            <p:strVal val="#ppt_w"/>
                                          </p:val>
                                        </p:tav>
                                      </p:tavLst>
                                    </p:anim>
                                    <p:anim calcmode="lin" valueType="num">
                                      <p:cBhvr>
                                        <p:cTn id="22" dur="1000" fill="hold"/>
                                        <p:tgtEl>
                                          <p:spTgt spid="1335296"/>
                                        </p:tgtEl>
                                        <p:attrNameLst>
                                          <p:attrName>ppt_h</p:attrName>
                                        </p:attrNameLst>
                                      </p:cBhvr>
                                      <p:tavLst>
                                        <p:tav tm="0">
                                          <p:val>
                                            <p:fltVal val="0"/>
                                          </p:val>
                                        </p:tav>
                                        <p:tav tm="100000">
                                          <p:val>
                                            <p:strVal val="#ppt_h"/>
                                          </p:val>
                                        </p:tav>
                                      </p:tavLst>
                                    </p:anim>
                                    <p:anim calcmode="lin" valueType="num">
                                      <p:cBhvr>
                                        <p:cTn id="23" dur="1000" fill="hold"/>
                                        <p:tgtEl>
                                          <p:spTgt spid="1335296"/>
                                        </p:tgtEl>
                                        <p:attrNameLst>
                                          <p:attrName>style.rotation</p:attrName>
                                        </p:attrNameLst>
                                      </p:cBhvr>
                                      <p:tavLst>
                                        <p:tav tm="0">
                                          <p:val>
                                            <p:fltVal val="90"/>
                                          </p:val>
                                        </p:tav>
                                        <p:tav tm="100000">
                                          <p:val>
                                            <p:fltVal val="0"/>
                                          </p:val>
                                        </p:tav>
                                      </p:tavLst>
                                    </p:anim>
                                    <p:animEffect transition="in" filter="fade">
                                      <p:cBhvr>
                                        <p:cTn id="24" dur="1000"/>
                                        <p:tgtEl>
                                          <p:spTgt spid="133529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591881">
                                            <p:txEl>
                                              <p:pRg st="3" end="3"/>
                                            </p:txEl>
                                          </p:spTgt>
                                        </p:tgtEl>
                                        <p:attrNameLst>
                                          <p:attrName>style.visibility</p:attrName>
                                        </p:attrNameLst>
                                      </p:cBhvr>
                                      <p:to>
                                        <p:strVal val="visible"/>
                                      </p:to>
                                    </p:set>
                                    <p:anim calcmode="lin" valueType="num">
                                      <p:cBhvr>
                                        <p:cTn id="29" dur="500" fill="hold"/>
                                        <p:tgtEl>
                                          <p:spTgt spid="591881">
                                            <p:txEl>
                                              <p:pRg st="3" end="3"/>
                                            </p:txEl>
                                          </p:spTgt>
                                        </p:tgtEl>
                                        <p:attrNameLst>
                                          <p:attrName>ppt_w</p:attrName>
                                        </p:attrNameLst>
                                      </p:cBhvr>
                                      <p:tavLst>
                                        <p:tav tm="0">
                                          <p:val>
                                            <p:fltVal val="0"/>
                                          </p:val>
                                        </p:tav>
                                        <p:tav tm="100000">
                                          <p:val>
                                            <p:strVal val="#ppt_w"/>
                                          </p:val>
                                        </p:tav>
                                      </p:tavLst>
                                    </p:anim>
                                    <p:anim calcmode="lin" valueType="num">
                                      <p:cBhvr>
                                        <p:cTn id="30" dur="500" fill="hold"/>
                                        <p:tgtEl>
                                          <p:spTgt spid="591881">
                                            <p:txEl>
                                              <p:pRg st="3" end="3"/>
                                            </p:txEl>
                                          </p:spTgt>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0"/>
                                  </p:stCondLst>
                                  <p:childTnLst>
                                    <p:set>
                                      <p:cBhvr>
                                        <p:cTn id="32" dur="1" fill="hold">
                                          <p:stCondLst>
                                            <p:cond delay="0"/>
                                          </p:stCondLst>
                                        </p:cTn>
                                        <p:tgtEl>
                                          <p:spTgt spid="591881">
                                            <p:txEl>
                                              <p:pRg st="4" end="4"/>
                                            </p:txEl>
                                          </p:spTgt>
                                        </p:tgtEl>
                                        <p:attrNameLst>
                                          <p:attrName>style.visibility</p:attrName>
                                        </p:attrNameLst>
                                      </p:cBhvr>
                                      <p:to>
                                        <p:strVal val="visible"/>
                                      </p:to>
                                    </p:set>
                                    <p:anim calcmode="lin" valueType="num">
                                      <p:cBhvr>
                                        <p:cTn id="33" dur="500" fill="hold"/>
                                        <p:tgtEl>
                                          <p:spTgt spid="591881">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591881">
                                            <p:txEl>
                                              <p:pRg st="4" end="4"/>
                                            </p:txEl>
                                          </p:spTgt>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591881">
                                            <p:txEl>
                                              <p:pRg st="5" end="5"/>
                                            </p:txEl>
                                          </p:spTgt>
                                        </p:tgtEl>
                                        <p:attrNameLst>
                                          <p:attrName>style.visibility</p:attrName>
                                        </p:attrNameLst>
                                      </p:cBhvr>
                                      <p:to>
                                        <p:strVal val="visible"/>
                                      </p:to>
                                    </p:set>
                                    <p:anim calcmode="lin" valueType="num">
                                      <p:cBhvr>
                                        <p:cTn id="37" dur="500" fill="hold"/>
                                        <p:tgtEl>
                                          <p:spTgt spid="591881">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591881">
                                            <p:txEl>
                                              <p:pRg st="5" end="5"/>
                                            </p:txEl>
                                          </p:spTgt>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591881">
                                            <p:txEl>
                                              <p:pRg st="6" end="6"/>
                                            </p:txEl>
                                          </p:spTgt>
                                        </p:tgtEl>
                                        <p:attrNameLst>
                                          <p:attrName>style.visibility</p:attrName>
                                        </p:attrNameLst>
                                      </p:cBhvr>
                                      <p:to>
                                        <p:strVal val="visible"/>
                                      </p:to>
                                    </p:set>
                                    <p:anim calcmode="lin" valueType="num">
                                      <p:cBhvr>
                                        <p:cTn id="41" dur="500" fill="hold"/>
                                        <p:tgtEl>
                                          <p:spTgt spid="591881">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591881">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591881">
                                            <p:txEl>
                                              <p:pRg st="7" end="7"/>
                                            </p:txEl>
                                          </p:spTgt>
                                        </p:tgtEl>
                                        <p:attrNameLst>
                                          <p:attrName>style.visibility</p:attrName>
                                        </p:attrNameLst>
                                      </p:cBhvr>
                                      <p:to>
                                        <p:strVal val="visible"/>
                                      </p:to>
                                    </p:set>
                                    <p:anim calcmode="lin" valueType="num">
                                      <p:cBhvr>
                                        <p:cTn id="47" dur="500" fill="hold"/>
                                        <p:tgtEl>
                                          <p:spTgt spid="591881">
                                            <p:txEl>
                                              <p:pRg st="7" end="7"/>
                                            </p:txEl>
                                          </p:spTgt>
                                        </p:tgtEl>
                                        <p:attrNameLst>
                                          <p:attrName>ppt_w</p:attrName>
                                        </p:attrNameLst>
                                      </p:cBhvr>
                                      <p:tavLst>
                                        <p:tav tm="0">
                                          <p:val>
                                            <p:fltVal val="0"/>
                                          </p:val>
                                        </p:tav>
                                        <p:tav tm="100000">
                                          <p:val>
                                            <p:strVal val="#ppt_w"/>
                                          </p:val>
                                        </p:tav>
                                      </p:tavLst>
                                    </p:anim>
                                    <p:anim calcmode="lin" valueType="num">
                                      <p:cBhvr>
                                        <p:cTn id="48" dur="500" fill="hold"/>
                                        <p:tgtEl>
                                          <p:spTgt spid="591881">
                                            <p:txEl>
                                              <p:pRg st="7" end="7"/>
                                            </p:txEl>
                                          </p:spTgt>
                                        </p:tgtEl>
                                        <p:attrNameLst>
                                          <p:attrName>ppt_h</p:attrName>
                                        </p:attrNameLst>
                                      </p:cBhvr>
                                      <p:tavLst>
                                        <p:tav tm="0">
                                          <p:val>
                                            <p:fltVal val="0"/>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3" presetClass="entr" presetSubtype="16" fill="hold" grpId="0" nodeType="clickEffect">
                                  <p:stCondLst>
                                    <p:cond delay="0"/>
                                  </p:stCondLst>
                                  <p:childTnLst>
                                    <p:set>
                                      <p:cBhvr>
                                        <p:cTn id="52" dur="1" fill="hold">
                                          <p:stCondLst>
                                            <p:cond delay="0"/>
                                          </p:stCondLst>
                                        </p:cTn>
                                        <p:tgtEl>
                                          <p:spTgt spid="591881">
                                            <p:txEl>
                                              <p:pRg st="8" end="8"/>
                                            </p:txEl>
                                          </p:spTgt>
                                        </p:tgtEl>
                                        <p:attrNameLst>
                                          <p:attrName>style.visibility</p:attrName>
                                        </p:attrNameLst>
                                      </p:cBhvr>
                                      <p:to>
                                        <p:strVal val="visible"/>
                                      </p:to>
                                    </p:set>
                                    <p:anim calcmode="lin" valueType="num">
                                      <p:cBhvr>
                                        <p:cTn id="53" dur="500" fill="hold"/>
                                        <p:tgtEl>
                                          <p:spTgt spid="591881">
                                            <p:txEl>
                                              <p:pRg st="8" end="8"/>
                                            </p:txEl>
                                          </p:spTgt>
                                        </p:tgtEl>
                                        <p:attrNameLst>
                                          <p:attrName>ppt_w</p:attrName>
                                        </p:attrNameLst>
                                      </p:cBhvr>
                                      <p:tavLst>
                                        <p:tav tm="0">
                                          <p:val>
                                            <p:fltVal val="0"/>
                                          </p:val>
                                        </p:tav>
                                        <p:tav tm="100000">
                                          <p:val>
                                            <p:strVal val="#ppt_w"/>
                                          </p:val>
                                        </p:tav>
                                      </p:tavLst>
                                    </p:anim>
                                    <p:anim calcmode="lin" valueType="num">
                                      <p:cBhvr>
                                        <p:cTn id="54" dur="500" fill="hold"/>
                                        <p:tgtEl>
                                          <p:spTgt spid="591881">
                                            <p:txEl>
                                              <p:pRg st="8" end="8"/>
                                            </p:txEl>
                                          </p:spTgt>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3" presetClass="entr" presetSubtype="16" fill="hold" grpId="0" nodeType="clickEffect">
                                  <p:stCondLst>
                                    <p:cond delay="0"/>
                                  </p:stCondLst>
                                  <p:childTnLst>
                                    <p:set>
                                      <p:cBhvr>
                                        <p:cTn id="58" dur="1" fill="hold">
                                          <p:stCondLst>
                                            <p:cond delay="0"/>
                                          </p:stCondLst>
                                        </p:cTn>
                                        <p:tgtEl>
                                          <p:spTgt spid="591881">
                                            <p:txEl>
                                              <p:pRg st="9" end="9"/>
                                            </p:txEl>
                                          </p:spTgt>
                                        </p:tgtEl>
                                        <p:attrNameLst>
                                          <p:attrName>style.visibility</p:attrName>
                                        </p:attrNameLst>
                                      </p:cBhvr>
                                      <p:to>
                                        <p:strVal val="visible"/>
                                      </p:to>
                                    </p:set>
                                    <p:anim calcmode="lin" valueType="num">
                                      <p:cBhvr>
                                        <p:cTn id="59" dur="500" fill="hold"/>
                                        <p:tgtEl>
                                          <p:spTgt spid="591881">
                                            <p:txEl>
                                              <p:pRg st="9" end="9"/>
                                            </p:txEl>
                                          </p:spTgt>
                                        </p:tgtEl>
                                        <p:attrNameLst>
                                          <p:attrName>ppt_w</p:attrName>
                                        </p:attrNameLst>
                                      </p:cBhvr>
                                      <p:tavLst>
                                        <p:tav tm="0">
                                          <p:val>
                                            <p:fltVal val="0"/>
                                          </p:val>
                                        </p:tav>
                                        <p:tav tm="100000">
                                          <p:val>
                                            <p:strVal val="#ppt_w"/>
                                          </p:val>
                                        </p:tav>
                                      </p:tavLst>
                                    </p:anim>
                                    <p:anim calcmode="lin" valueType="num">
                                      <p:cBhvr>
                                        <p:cTn id="60" dur="500" fill="hold"/>
                                        <p:tgtEl>
                                          <p:spTgt spid="591881">
                                            <p:txEl>
                                              <p:pRg st="9" end="9"/>
                                            </p:txEl>
                                          </p:spTgt>
                                        </p:tgtEl>
                                        <p:attrNameLst>
                                          <p:attrName>ppt_h</p:attrName>
                                        </p:attrNameLst>
                                      </p:cBhvr>
                                      <p:tavLst>
                                        <p:tav tm="0">
                                          <p:val>
                                            <p:fltVal val="0"/>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42" presetClass="entr" presetSubtype="0" fill="hold" nodeType="clickEffect">
                                  <p:stCondLst>
                                    <p:cond delay="0"/>
                                  </p:stCondLst>
                                  <p:childTnLst>
                                    <p:set>
                                      <p:cBhvr>
                                        <p:cTn id="64" dur="1" fill="hold">
                                          <p:stCondLst>
                                            <p:cond delay="0"/>
                                          </p:stCondLst>
                                        </p:cTn>
                                        <p:tgtEl>
                                          <p:spTgt spid="1335297"/>
                                        </p:tgtEl>
                                        <p:attrNameLst>
                                          <p:attrName>style.visibility</p:attrName>
                                        </p:attrNameLst>
                                      </p:cBhvr>
                                      <p:to>
                                        <p:strVal val="visible"/>
                                      </p:to>
                                    </p:set>
                                    <p:animEffect transition="in" filter="fade">
                                      <p:cBhvr>
                                        <p:cTn id="65" dur="1000"/>
                                        <p:tgtEl>
                                          <p:spTgt spid="1335297"/>
                                        </p:tgtEl>
                                      </p:cBhvr>
                                    </p:animEffect>
                                    <p:anim calcmode="lin" valueType="num">
                                      <p:cBhvr>
                                        <p:cTn id="66" dur="1000" fill="hold"/>
                                        <p:tgtEl>
                                          <p:spTgt spid="1335297"/>
                                        </p:tgtEl>
                                        <p:attrNameLst>
                                          <p:attrName>ppt_x</p:attrName>
                                        </p:attrNameLst>
                                      </p:cBhvr>
                                      <p:tavLst>
                                        <p:tav tm="0">
                                          <p:val>
                                            <p:strVal val="#ppt_x"/>
                                          </p:val>
                                        </p:tav>
                                        <p:tav tm="100000">
                                          <p:val>
                                            <p:strVal val="#ppt_x"/>
                                          </p:val>
                                        </p:tav>
                                      </p:tavLst>
                                    </p:anim>
                                    <p:anim calcmode="lin" valueType="num">
                                      <p:cBhvr>
                                        <p:cTn id="67" dur="1000" fill="hold"/>
                                        <p:tgtEl>
                                          <p:spTgt spid="13352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81"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a:extLst>
              <a:ext uri="{FF2B5EF4-FFF2-40B4-BE49-F238E27FC236}">
                <a16:creationId xmlns:a16="http://schemas.microsoft.com/office/drawing/2014/main" id="{C7D6C052-29A6-478D-A2DD-DF450D7E158F}"/>
              </a:ext>
            </a:extLst>
          </p:cNvPr>
          <p:cNvSpPr txBox="1">
            <a:spLocks noChangeArrowheads="1"/>
          </p:cNvSpPr>
          <p:nvPr/>
        </p:nvSpPr>
        <p:spPr bwMode="auto">
          <a:xfrm>
            <a:off x="5089525" y="46243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ClrTx/>
              <a:buSzTx/>
              <a:buFontTx/>
              <a:buNone/>
            </a:pPr>
            <a:endParaRPr lang="en-US" altLang="en-US" sz="2400">
              <a:latin typeface="Times New Roman" panose="02020603050405020304" pitchFamily="18" charset="0"/>
            </a:endParaRPr>
          </a:p>
        </p:txBody>
      </p:sp>
      <p:sp>
        <p:nvSpPr>
          <p:cNvPr id="70659" name="Rectangle 3">
            <a:extLst>
              <a:ext uri="{FF2B5EF4-FFF2-40B4-BE49-F238E27FC236}">
                <a16:creationId xmlns:a16="http://schemas.microsoft.com/office/drawing/2014/main" id="{E475D176-2512-45D5-861D-B118BC63E7D3}"/>
              </a:ext>
            </a:extLst>
          </p:cNvPr>
          <p:cNvSpPr>
            <a:spLocks noGrp="1" noChangeArrowheads="1"/>
          </p:cNvSpPr>
          <p:nvPr>
            <p:ph type="title"/>
          </p:nvPr>
        </p:nvSpPr>
        <p:spPr>
          <a:xfrm>
            <a:off x="685800" y="457200"/>
            <a:ext cx="7772400" cy="762000"/>
          </a:xfrm>
          <a:noFill/>
        </p:spPr>
        <p:txBody>
          <a:bodyPr/>
          <a:lstStyle/>
          <a:p>
            <a:pPr eaLnBrk="1" hangingPunct="1"/>
            <a:r>
              <a:rPr lang="en-US" altLang="en-US"/>
              <a:t>Momentum and Impulse</a:t>
            </a:r>
          </a:p>
        </p:txBody>
      </p:sp>
      <p:sp>
        <p:nvSpPr>
          <p:cNvPr id="70660" name="Rectangle 4">
            <a:extLst>
              <a:ext uri="{FF2B5EF4-FFF2-40B4-BE49-F238E27FC236}">
                <a16:creationId xmlns:a16="http://schemas.microsoft.com/office/drawing/2014/main" id="{E3EAED5C-0EE8-4185-AABB-EF04E9ACAB52}"/>
              </a:ext>
            </a:extLst>
          </p:cNvPr>
          <p:cNvSpPr>
            <a:spLocks noChangeArrowheads="1"/>
          </p:cNvSpPr>
          <p:nvPr/>
        </p:nvSpPr>
        <p:spPr bwMode="auto">
          <a:xfrm>
            <a:off x="304800" y="1676400"/>
            <a:ext cx="85344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SzTx/>
              <a:buFont typeface="Wingdings" panose="05000000000000000000" pitchFamily="2" charset="2"/>
              <a:buNone/>
            </a:pPr>
            <a:r>
              <a:rPr lang="en-US" altLang="en-US" sz="2400">
                <a:solidFill>
                  <a:srgbClr val="FFEBC7"/>
                </a:solidFill>
              </a:rPr>
              <a:t>A bowling ball and a tennis ball can have the same momentum, if the tennis ball with its smaller mass has a much larger velocity.</a:t>
            </a:r>
          </a:p>
        </p:txBody>
      </p:sp>
      <p:pic>
        <p:nvPicPr>
          <p:cNvPr id="70661" name="Picture 5">
            <a:extLst>
              <a:ext uri="{FF2B5EF4-FFF2-40B4-BE49-F238E27FC236}">
                <a16:creationId xmlns:a16="http://schemas.microsoft.com/office/drawing/2014/main" id="{E2B47DBC-6425-485B-879E-440CD2BE8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88" y="3417888"/>
            <a:ext cx="8607425" cy="277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a:extLst>
              <a:ext uri="{FF2B5EF4-FFF2-40B4-BE49-F238E27FC236}">
                <a16:creationId xmlns:a16="http://schemas.microsoft.com/office/drawing/2014/main" id="{A69076DC-9801-4685-B479-D41B9FFCA187}"/>
              </a:ext>
            </a:extLst>
          </p:cNvPr>
          <p:cNvSpPr txBox="1">
            <a:spLocks noChangeArrowheads="1"/>
          </p:cNvSpPr>
          <p:nvPr/>
        </p:nvSpPr>
        <p:spPr bwMode="auto">
          <a:xfrm>
            <a:off x="5089525" y="46243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ClrTx/>
              <a:buSzTx/>
              <a:buFontTx/>
              <a:buNone/>
            </a:pPr>
            <a:endParaRPr lang="en-US" altLang="en-US" sz="2400">
              <a:latin typeface="Times New Roman" panose="02020603050405020304" pitchFamily="18" charset="0"/>
            </a:endParaRPr>
          </a:p>
        </p:txBody>
      </p:sp>
      <p:sp>
        <p:nvSpPr>
          <p:cNvPr id="72707" name="Rectangle 3">
            <a:extLst>
              <a:ext uri="{FF2B5EF4-FFF2-40B4-BE49-F238E27FC236}">
                <a16:creationId xmlns:a16="http://schemas.microsoft.com/office/drawing/2014/main" id="{56EA10E3-515C-4093-AC31-CE2E089E6BD3}"/>
              </a:ext>
            </a:extLst>
          </p:cNvPr>
          <p:cNvSpPr>
            <a:spLocks noGrp="1" noChangeArrowheads="1"/>
          </p:cNvSpPr>
          <p:nvPr>
            <p:ph type="title"/>
          </p:nvPr>
        </p:nvSpPr>
        <p:spPr>
          <a:xfrm>
            <a:off x="685800" y="304800"/>
            <a:ext cx="7772400" cy="1431925"/>
          </a:xfrm>
          <a:noFill/>
        </p:spPr>
        <p:txBody>
          <a:bodyPr/>
          <a:lstStyle/>
          <a:p>
            <a:pPr eaLnBrk="1" hangingPunct="1"/>
            <a:r>
              <a:rPr lang="en-US" altLang="en-US"/>
              <a:t>Impulse-Momentum Principle</a:t>
            </a:r>
          </a:p>
        </p:txBody>
      </p:sp>
      <p:sp>
        <p:nvSpPr>
          <p:cNvPr id="72708" name="Rectangle 4">
            <a:extLst>
              <a:ext uri="{FF2B5EF4-FFF2-40B4-BE49-F238E27FC236}">
                <a16:creationId xmlns:a16="http://schemas.microsoft.com/office/drawing/2014/main" id="{62233A67-7B6A-4534-AF27-10963087C2C2}"/>
              </a:ext>
            </a:extLst>
          </p:cNvPr>
          <p:cNvSpPr>
            <a:spLocks noChangeArrowheads="1"/>
          </p:cNvSpPr>
          <p:nvPr/>
        </p:nvSpPr>
        <p:spPr bwMode="auto">
          <a:xfrm>
            <a:off x="228600" y="2438400"/>
            <a:ext cx="86868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lgn="ctr" eaLnBrk="1" hangingPunct="1">
              <a:lnSpc>
                <a:spcPct val="100000"/>
              </a:lnSpc>
              <a:spcBef>
                <a:spcPct val="0"/>
              </a:spcBef>
              <a:buSzTx/>
              <a:buFont typeface="Wingdings" panose="05000000000000000000" pitchFamily="2" charset="2"/>
              <a:buNone/>
            </a:pPr>
            <a:r>
              <a:rPr lang="en-US" altLang="en-US" sz="2800"/>
              <a:t>The impulse acting on an object produces a change in momentum of the object that is equal in both magnitude and direction to the impulse.</a:t>
            </a:r>
          </a:p>
        </p:txBody>
      </p:sp>
      <p:graphicFrame>
        <p:nvGraphicFramePr>
          <p:cNvPr id="1336320" name="Object 1024">
            <a:extLst>
              <a:ext uri="{FF2B5EF4-FFF2-40B4-BE49-F238E27FC236}">
                <a16:creationId xmlns:a16="http://schemas.microsoft.com/office/drawing/2014/main" id="{74080EA5-1D8C-4376-8969-A6C8C8F52C82}"/>
              </a:ext>
            </a:extLst>
          </p:cNvPr>
          <p:cNvGraphicFramePr>
            <a:graphicFrameLocks noChangeAspect="1"/>
          </p:cNvGraphicFramePr>
          <p:nvPr/>
        </p:nvGraphicFramePr>
        <p:xfrm>
          <a:off x="2209800" y="4343400"/>
          <a:ext cx="4883150" cy="1257300"/>
        </p:xfrm>
        <a:graphic>
          <a:graphicData uri="http://schemas.openxmlformats.org/presentationml/2006/ole">
            <mc:AlternateContent xmlns:mc="http://schemas.openxmlformats.org/markup-compatibility/2006">
              <mc:Choice xmlns:v="urn:schemas-microsoft-com:vml" Requires="v">
                <p:oleObj spid="_x0000_s72710" name="Equation" r:id="rId4" imgW="2070100" imgH="533400" progId="Equation.3">
                  <p:embed/>
                </p:oleObj>
              </mc:Choice>
              <mc:Fallback>
                <p:oleObj name="Equation" r:id="rId4" imgW="2070100" imgH="533400" progId="Equation.3">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4343400"/>
                        <a:ext cx="4883150" cy="1257300"/>
                      </a:xfrm>
                      <a:prstGeom prst="rect">
                        <a:avLst/>
                      </a:prstGeom>
                      <a:solidFill>
                        <a:srgbClr val="EFFF5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336320"/>
                                        </p:tgtEl>
                                        <p:attrNameLst>
                                          <p:attrName>style.visibility</p:attrName>
                                        </p:attrNameLst>
                                      </p:cBhvr>
                                      <p:to>
                                        <p:strVal val="visible"/>
                                      </p:to>
                                    </p:set>
                                    <p:animEffect transition="in" filter="fade">
                                      <p:cBhvr>
                                        <p:cTn id="7" dur="1000"/>
                                        <p:tgtEl>
                                          <p:spTgt spid="1336320"/>
                                        </p:tgtEl>
                                      </p:cBhvr>
                                    </p:animEffect>
                                    <p:anim calcmode="lin" valueType="num">
                                      <p:cBhvr>
                                        <p:cTn id="8" dur="1000" fill="hold"/>
                                        <p:tgtEl>
                                          <p:spTgt spid="1336320"/>
                                        </p:tgtEl>
                                        <p:attrNameLst>
                                          <p:attrName>ppt_x</p:attrName>
                                        </p:attrNameLst>
                                      </p:cBhvr>
                                      <p:tavLst>
                                        <p:tav tm="0">
                                          <p:val>
                                            <p:strVal val="#ppt_x"/>
                                          </p:val>
                                        </p:tav>
                                        <p:tav tm="100000">
                                          <p:val>
                                            <p:strVal val="#ppt_x"/>
                                          </p:val>
                                        </p:tav>
                                      </p:tavLst>
                                    </p:anim>
                                    <p:anim calcmode="lin" valueType="num">
                                      <p:cBhvr>
                                        <p:cTn id="9" dur="1000" fill="hold"/>
                                        <p:tgtEl>
                                          <p:spTgt spid="13363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1026">
            <a:extLst>
              <a:ext uri="{FF2B5EF4-FFF2-40B4-BE49-F238E27FC236}">
                <a16:creationId xmlns:a16="http://schemas.microsoft.com/office/drawing/2014/main" id="{B7ED3058-FAD3-4189-83A3-B711DE91422D}"/>
              </a:ext>
            </a:extLst>
          </p:cNvPr>
          <p:cNvSpPr txBox="1">
            <a:spLocks noChangeArrowheads="1"/>
          </p:cNvSpPr>
          <p:nvPr/>
        </p:nvSpPr>
        <p:spPr bwMode="auto">
          <a:xfrm>
            <a:off x="5089525" y="46243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ClrTx/>
              <a:buSzTx/>
              <a:buFontTx/>
              <a:buNone/>
            </a:pPr>
            <a:endParaRPr lang="en-US" altLang="en-US" sz="2400">
              <a:latin typeface="Times New Roman" panose="02020603050405020304" pitchFamily="18" charset="0"/>
            </a:endParaRPr>
          </a:p>
        </p:txBody>
      </p:sp>
      <p:sp>
        <p:nvSpPr>
          <p:cNvPr id="74755" name="Rectangle 1027">
            <a:extLst>
              <a:ext uri="{FF2B5EF4-FFF2-40B4-BE49-F238E27FC236}">
                <a16:creationId xmlns:a16="http://schemas.microsoft.com/office/drawing/2014/main" id="{BF2EE748-B497-4C71-89FD-4F03A9765172}"/>
              </a:ext>
            </a:extLst>
          </p:cNvPr>
          <p:cNvSpPr>
            <a:spLocks noGrp="1" noChangeArrowheads="1"/>
          </p:cNvSpPr>
          <p:nvPr>
            <p:ph type="title"/>
          </p:nvPr>
        </p:nvSpPr>
        <p:spPr>
          <a:xfrm>
            <a:off x="685800" y="304800"/>
            <a:ext cx="7772400" cy="1431925"/>
          </a:xfrm>
          <a:noFill/>
        </p:spPr>
        <p:txBody>
          <a:bodyPr/>
          <a:lstStyle/>
          <a:p>
            <a:pPr eaLnBrk="1" hangingPunct="1"/>
            <a:r>
              <a:rPr lang="en-US" altLang="en-US"/>
              <a:t>Impulse-Momentum Principle</a:t>
            </a:r>
          </a:p>
        </p:txBody>
      </p:sp>
      <p:sp>
        <p:nvSpPr>
          <p:cNvPr id="74756" name="Rectangle 1030">
            <a:extLst>
              <a:ext uri="{FF2B5EF4-FFF2-40B4-BE49-F238E27FC236}">
                <a16:creationId xmlns:a16="http://schemas.microsoft.com/office/drawing/2014/main" id="{D699912A-61CA-4F87-BE23-C96E23B13435}"/>
              </a:ext>
            </a:extLst>
          </p:cNvPr>
          <p:cNvSpPr>
            <a:spLocks noChangeArrowheads="1"/>
          </p:cNvSpPr>
          <p:nvPr/>
        </p:nvSpPr>
        <p:spPr bwMode="auto">
          <a:xfrm>
            <a:off x="152400" y="2209800"/>
            <a:ext cx="3124200" cy="39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SzTx/>
              <a:buFont typeface="Wingdings" panose="05000000000000000000" pitchFamily="2" charset="2"/>
              <a:buNone/>
            </a:pPr>
            <a:r>
              <a:rPr lang="en-US" altLang="en-US" sz="2800"/>
              <a:t>When a ball bounces back with the same speed, the momentum changes from </a:t>
            </a:r>
            <a:r>
              <a:rPr lang="en-US" altLang="en-US" sz="2800" b="1">
                <a:solidFill>
                  <a:srgbClr val="FFBF8A"/>
                </a:solidFill>
              </a:rPr>
              <a:t>-mv</a:t>
            </a:r>
            <a:r>
              <a:rPr lang="en-US" altLang="en-US" sz="2800"/>
              <a:t> to </a:t>
            </a:r>
            <a:r>
              <a:rPr lang="en-US" altLang="en-US" sz="2800" b="1">
                <a:solidFill>
                  <a:srgbClr val="FFBF8A"/>
                </a:solidFill>
              </a:rPr>
              <a:t>mv</a:t>
            </a:r>
            <a:r>
              <a:rPr lang="en-US" altLang="en-US" sz="2800"/>
              <a:t>, so the change in momentum is </a:t>
            </a:r>
            <a:r>
              <a:rPr lang="en-US" altLang="en-US" sz="2800" b="1">
                <a:solidFill>
                  <a:srgbClr val="FFBF8A"/>
                </a:solidFill>
              </a:rPr>
              <a:t>2mv</a:t>
            </a:r>
            <a:r>
              <a:rPr lang="en-US" altLang="en-US" sz="2800"/>
              <a:t>.</a:t>
            </a:r>
          </a:p>
        </p:txBody>
      </p:sp>
      <p:pic>
        <p:nvPicPr>
          <p:cNvPr id="74757" name="Picture 1031">
            <a:extLst>
              <a:ext uri="{FF2B5EF4-FFF2-40B4-BE49-F238E27FC236}">
                <a16:creationId xmlns:a16="http://schemas.microsoft.com/office/drawing/2014/main" id="{C3CE4384-8A46-40BE-8FBB-DCDF20BC2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5700" y="2362200"/>
            <a:ext cx="4943475" cy="379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C07EBC04-7004-47EA-8E8B-275AEBAD1CA4}"/>
              </a:ext>
            </a:extLst>
          </p:cNvPr>
          <p:cNvSpPr>
            <a:spLocks noGrp="1" noChangeArrowheads="1"/>
          </p:cNvSpPr>
          <p:nvPr>
            <p:ph type="title"/>
          </p:nvPr>
        </p:nvSpPr>
        <p:spPr>
          <a:xfrm>
            <a:off x="685800" y="796925"/>
            <a:ext cx="7772400" cy="768350"/>
          </a:xfrm>
        </p:spPr>
        <p:txBody>
          <a:bodyPr/>
          <a:lstStyle/>
          <a:p>
            <a:r>
              <a:rPr lang="en-US" altLang="en-US"/>
              <a:t>Momentum…in space!</a:t>
            </a:r>
            <a:endParaRPr lang="en-CA" altLang="en-US"/>
          </a:p>
        </p:txBody>
      </p:sp>
      <p:pic>
        <p:nvPicPr>
          <p:cNvPr id="3" name="4IYDb6K5UF8">
            <a:extLst>
              <a:ext uri="{FF2B5EF4-FFF2-40B4-BE49-F238E27FC236}">
                <a16:creationId xmlns:a16="http://schemas.microsoft.com/office/drawing/2014/main" id="{9863DE83-409E-484F-9031-7699F3854BB6}"/>
              </a:ext>
            </a:extLst>
          </p:cNvPr>
          <p:cNvPicPr>
            <a:picLocks noRot="1" noChangeAspect="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685800" y="1565275"/>
            <a:ext cx="7781925"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7BDBBDBC-BE01-41FF-B62F-E93B8A68ECF3}"/>
              </a:ext>
            </a:extLst>
          </p:cNvPr>
          <p:cNvSpPr>
            <a:spLocks noGrp="1" noChangeArrowheads="1"/>
          </p:cNvSpPr>
          <p:nvPr>
            <p:ph type="title"/>
          </p:nvPr>
        </p:nvSpPr>
        <p:spPr>
          <a:xfrm>
            <a:off x="685800" y="304800"/>
            <a:ext cx="7772400" cy="1431925"/>
          </a:xfrm>
        </p:spPr>
        <p:txBody>
          <a:bodyPr/>
          <a:lstStyle/>
          <a:p>
            <a:pPr eaLnBrk="1" hangingPunct="1"/>
            <a:r>
              <a:rPr lang="en-US" altLang="en-US"/>
              <a:t>Conservation of Momentum</a:t>
            </a:r>
          </a:p>
        </p:txBody>
      </p:sp>
      <p:sp>
        <p:nvSpPr>
          <p:cNvPr id="852995" name="Rectangle 3">
            <a:extLst>
              <a:ext uri="{FF2B5EF4-FFF2-40B4-BE49-F238E27FC236}">
                <a16:creationId xmlns:a16="http://schemas.microsoft.com/office/drawing/2014/main" id="{BA4F80FE-0E67-4316-97D5-CEE452CD8EE3}"/>
              </a:ext>
            </a:extLst>
          </p:cNvPr>
          <p:cNvSpPr>
            <a:spLocks noGrp="1" noChangeArrowheads="1"/>
          </p:cNvSpPr>
          <p:nvPr>
            <p:ph type="body" idx="1"/>
          </p:nvPr>
        </p:nvSpPr>
        <p:spPr>
          <a:xfrm>
            <a:off x="4648200" y="2514600"/>
            <a:ext cx="4495800" cy="3733800"/>
          </a:xfrm>
        </p:spPr>
        <p:txBody>
          <a:bodyPr/>
          <a:lstStyle/>
          <a:p>
            <a:pPr eaLnBrk="1" hangingPunct="1">
              <a:lnSpc>
                <a:spcPct val="80000"/>
              </a:lnSpc>
            </a:pPr>
            <a:r>
              <a:rPr lang="en-US" altLang="en-US" sz="2800"/>
              <a:t>Does Newton’s third law still hold?</a:t>
            </a:r>
          </a:p>
          <a:p>
            <a:pPr lvl="1" eaLnBrk="1" hangingPunct="1">
              <a:lnSpc>
                <a:spcPct val="80000"/>
              </a:lnSpc>
            </a:pPr>
            <a:r>
              <a:rPr lang="en-US" altLang="en-US" sz="2400"/>
              <a:t>For every action, there is an equal but opposite reaction.</a:t>
            </a:r>
          </a:p>
          <a:p>
            <a:pPr lvl="1" eaLnBrk="1" hangingPunct="1">
              <a:lnSpc>
                <a:spcPct val="80000"/>
              </a:lnSpc>
            </a:pPr>
            <a:r>
              <a:rPr lang="en-US" altLang="en-US" sz="2400"/>
              <a:t>The defensive back exerts a force on the fullback, and the fullback exerts an equal but opposite force on the defensive back.</a:t>
            </a:r>
          </a:p>
        </p:txBody>
      </p:sp>
      <p:pic>
        <p:nvPicPr>
          <p:cNvPr id="77828" name="Picture 8">
            <a:extLst>
              <a:ext uri="{FF2B5EF4-FFF2-40B4-BE49-F238E27FC236}">
                <a16:creationId xmlns:a16="http://schemas.microsoft.com/office/drawing/2014/main" id="{52C0C7DC-5544-4926-8B11-842FBFCDFE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2438400"/>
            <a:ext cx="4003675"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52995">
                                            <p:txEl>
                                              <p:pRg st="0" end="0"/>
                                            </p:txEl>
                                          </p:spTgt>
                                        </p:tgtEl>
                                        <p:attrNameLst>
                                          <p:attrName>style.visibility</p:attrName>
                                        </p:attrNameLst>
                                      </p:cBhvr>
                                      <p:to>
                                        <p:strVal val="visible"/>
                                      </p:to>
                                    </p:set>
                                    <p:animEffect transition="in" filter="strips(downLeft)">
                                      <p:cBhvr>
                                        <p:cTn id="7" dur="500"/>
                                        <p:tgtEl>
                                          <p:spTgt spid="8529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852995">
                                            <p:txEl>
                                              <p:pRg st="1" end="1"/>
                                            </p:txEl>
                                          </p:spTgt>
                                        </p:tgtEl>
                                        <p:attrNameLst>
                                          <p:attrName>style.visibility</p:attrName>
                                        </p:attrNameLst>
                                      </p:cBhvr>
                                      <p:to>
                                        <p:strVal val="visible"/>
                                      </p:to>
                                    </p:set>
                                    <p:animEffect transition="in" filter="strips(downLeft)">
                                      <p:cBhvr>
                                        <p:cTn id="12" dur="500"/>
                                        <p:tgtEl>
                                          <p:spTgt spid="8529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852995">
                                            <p:txEl>
                                              <p:pRg st="2" end="2"/>
                                            </p:txEl>
                                          </p:spTgt>
                                        </p:tgtEl>
                                        <p:attrNameLst>
                                          <p:attrName>style.visibility</p:attrName>
                                        </p:attrNameLst>
                                      </p:cBhvr>
                                      <p:to>
                                        <p:strVal val="visible"/>
                                      </p:to>
                                    </p:set>
                                    <p:animEffect transition="in" filter="strips(downLeft)">
                                      <p:cBhvr>
                                        <p:cTn id="17" dur="500"/>
                                        <p:tgtEl>
                                          <p:spTgt spid="8529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2995"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5" name="Text Box 3">
            <a:extLst>
              <a:ext uri="{FF2B5EF4-FFF2-40B4-BE49-F238E27FC236}">
                <a16:creationId xmlns:a16="http://schemas.microsoft.com/office/drawing/2014/main" id="{34F790EC-7142-4631-AFDD-D218C7277E95}"/>
              </a:ext>
            </a:extLst>
          </p:cNvPr>
          <p:cNvSpPr txBox="1">
            <a:spLocks noChangeArrowheads="1"/>
          </p:cNvSpPr>
          <p:nvPr/>
        </p:nvSpPr>
        <p:spPr bwMode="auto">
          <a:xfrm>
            <a:off x="0" y="1676400"/>
            <a:ext cx="36576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lgn="r" eaLnBrk="1" hangingPunct="1">
              <a:buFont typeface="Wingdings" panose="05000000000000000000" pitchFamily="2" charset="2"/>
              <a:buNone/>
            </a:pPr>
            <a:r>
              <a:rPr lang="en-US" altLang="en-US" sz="4000">
                <a:latin typeface="Comic Sans MS" panose="030F0702030302020204" pitchFamily="66" charset="0"/>
              </a:rPr>
              <a:t>Why does a swinging pendant return to the same point after each swing?</a:t>
            </a:r>
            <a:endParaRPr lang="en-US" altLang="en-US" sz="4000"/>
          </a:p>
        </p:txBody>
      </p:sp>
      <p:sp>
        <p:nvSpPr>
          <p:cNvPr id="9219" name="Text Box 4">
            <a:extLst>
              <a:ext uri="{FF2B5EF4-FFF2-40B4-BE49-F238E27FC236}">
                <a16:creationId xmlns:a16="http://schemas.microsoft.com/office/drawing/2014/main" id="{5F15039C-7968-4ED2-AD58-87B3660B8A8C}"/>
              </a:ext>
            </a:extLst>
          </p:cNvPr>
          <p:cNvSpPr txBox="1">
            <a:spLocks noChangeArrowheads="1"/>
          </p:cNvSpPr>
          <p:nvPr/>
        </p:nvSpPr>
        <p:spPr bwMode="auto">
          <a:xfrm>
            <a:off x="5089525" y="46243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ClrTx/>
              <a:buSzTx/>
              <a:buFontTx/>
              <a:buNone/>
            </a:pPr>
            <a:endParaRPr lang="en-US" altLang="en-US" sz="2400">
              <a:latin typeface="Times New Roman" panose="02020603050405020304" pitchFamily="18" charset="0"/>
            </a:endParaRPr>
          </a:p>
        </p:txBody>
      </p:sp>
      <p:sp>
        <p:nvSpPr>
          <p:cNvPr id="9220" name="Rectangle 5">
            <a:extLst>
              <a:ext uri="{FF2B5EF4-FFF2-40B4-BE49-F238E27FC236}">
                <a16:creationId xmlns:a16="http://schemas.microsoft.com/office/drawing/2014/main" id="{07FBE538-9A29-412B-8289-390D15457BBB}"/>
              </a:ext>
            </a:extLst>
          </p:cNvPr>
          <p:cNvSpPr>
            <a:spLocks noGrp="1" noChangeArrowheads="1"/>
          </p:cNvSpPr>
          <p:nvPr>
            <p:ph type="title"/>
          </p:nvPr>
        </p:nvSpPr>
        <p:spPr>
          <a:xfrm>
            <a:off x="685800" y="304800"/>
            <a:ext cx="7772400" cy="762000"/>
          </a:xfrm>
          <a:noFill/>
        </p:spPr>
        <p:txBody>
          <a:bodyPr/>
          <a:lstStyle/>
          <a:p>
            <a:pPr eaLnBrk="1" hangingPunct="1"/>
            <a:r>
              <a:rPr lang="en-US" altLang="en-US"/>
              <a:t>Energy and Oscillations</a:t>
            </a:r>
          </a:p>
        </p:txBody>
      </p:sp>
      <p:pic>
        <p:nvPicPr>
          <p:cNvPr id="9221" name="Picture 7">
            <a:extLst>
              <a:ext uri="{FF2B5EF4-FFF2-40B4-BE49-F238E27FC236}">
                <a16:creationId xmlns:a16="http://schemas.microsoft.com/office/drawing/2014/main" id="{215B0659-6F42-4BAE-8FC6-83C83BE81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75" y="1447800"/>
            <a:ext cx="5026025" cy="480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1875">
                                            <p:txEl>
                                              <p:pRg st="0" end="0"/>
                                            </p:txEl>
                                          </p:spTgt>
                                        </p:tgtEl>
                                        <p:attrNameLst>
                                          <p:attrName>style.visibility</p:attrName>
                                        </p:attrNameLst>
                                      </p:cBhvr>
                                      <p:to>
                                        <p:strVal val="visible"/>
                                      </p:to>
                                    </p:set>
                                    <p:animEffect transition="in" filter="fade">
                                      <p:cBhvr>
                                        <p:cTn id="7" dur="500"/>
                                        <p:tgtEl>
                                          <p:spTgt spid="5918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75"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1026">
            <a:extLst>
              <a:ext uri="{FF2B5EF4-FFF2-40B4-BE49-F238E27FC236}">
                <a16:creationId xmlns:a16="http://schemas.microsoft.com/office/drawing/2014/main" id="{1E62C442-626B-4134-8370-B94282473BEA}"/>
              </a:ext>
            </a:extLst>
          </p:cNvPr>
          <p:cNvSpPr>
            <a:spLocks noGrp="1" noChangeArrowheads="1"/>
          </p:cNvSpPr>
          <p:nvPr>
            <p:ph type="title"/>
          </p:nvPr>
        </p:nvSpPr>
        <p:spPr>
          <a:xfrm>
            <a:off x="685800" y="304800"/>
            <a:ext cx="7772400" cy="1431925"/>
          </a:xfrm>
        </p:spPr>
        <p:txBody>
          <a:bodyPr/>
          <a:lstStyle/>
          <a:p>
            <a:pPr eaLnBrk="1" hangingPunct="1"/>
            <a:r>
              <a:rPr lang="en-US" altLang="en-US"/>
              <a:t>Conservation of Momentum</a:t>
            </a:r>
          </a:p>
        </p:txBody>
      </p:sp>
      <p:sp>
        <p:nvSpPr>
          <p:cNvPr id="1278979" name="Rectangle 1027">
            <a:extLst>
              <a:ext uri="{FF2B5EF4-FFF2-40B4-BE49-F238E27FC236}">
                <a16:creationId xmlns:a16="http://schemas.microsoft.com/office/drawing/2014/main" id="{AF836A7A-0D27-4DD3-A767-D5C8EC92E630}"/>
              </a:ext>
            </a:extLst>
          </p:cNvPr>
          <p:cNvSpPr>
            <a:spLocks noGrp="1" noChangeArrowheads="1"/>
          </p:cNvSpPr>
          <p:nvPr>
            <p:ph type="body" idx="1"/>
          </p:nvPr>
        </p:nvSpPr>
        <p:spPr>
          <a:xfrm>
            <a:off x="4648200" y="2514600"/>
            <a:ext cx="4495800" cy="3733800"/>
          </a:xfrm>
        </p:spPr>
        <p:txBody>
          <a:bodyPr/>
          <a:lstStyle/>
          <a:p>
            <a:pPr lvl="1" eaLnBrk="1" hangingPunct="1">
              <a:lnSpc>
                <a:spcPct val="80000"/>
              </a:lnSpc>
              <a:buFont typeface="Wingdings" panose="05000000000000000000" pitchFamily="2" charset="2"/>
              <a:buNone/>
            </a:pPr>
            <a:r>
              <a:rPr lang="en-US" altLang="en-US" sz="3200">
                <a:latin typeface="Comic Sans MS" panose="030F0702030302020204" pitchFamily="66" charset="0"/>
              </a:rPr>
              <a:t>	If the net external force acting on a system of objects is zero, the total momentum of the system is </a:t>
            </a:r>
            <a:r>
              <a:rPr lang="en-US" altLang="en-US" sz="3200" b="1" i="1">
                <a:solidFill>
                  <a:schemeClr val="accent1"/>
                </a:solidFill>
                <a:latin typeface="Comic Sans MS" panose="030F0702030302020204" pitchFamily="66" charset="0"/>
              </a:rPr>
              <a:t>conserved</a:t>
            </a:r>
            <a:r>
              <a:rPr lang="en-US" altLang="en-US" sz="3200">
                <a:latin typeface="Comic Sans MS" panose="030F0702030302020204" pitchFamily="66" charset="0"/>
              </a:rPr>
              <a:t>.</a:t>
            </a:r>
          </a:p>
        </p:txBody>
      </p:sp>
      <p:pic>
        <p:nvPicPr>
          <p:cNvPr id="79876" name="Picture 1028">
            <a:extLst>
              <a:ext uri="{FF2B5EF4-FFF2-40B4-BE49-F238E27FC236}">
                <a16:creationId xmlns:a16="http://schemas.microsoft.com/office/drawing/2014/main" id="{54809994-E869-4AC7-B82C-75C8ACF3A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2438400"/>
            <a:ext cx="4003675"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278979">
                                            <p:txEl>
                                              <p:pRg st="0" end="0"/>
                                            </p:txEl>
                                          </p:spTgt>
                                        </p:tgtEl>
                                        <p:attrNameLst>
                                          <p:attrName>style.visibility</p:attrName>
                                        </p:attrNameLst>
                                      </p:cBhvr>
                                      <p:to>
                                        <p:strVal val="visible"/>
                                      </p:to>
                                    </p:set>
                                    <p:animEffect transition="in" filter="strips(downLeft)">
                                      <p:cBhvr>
                                        <p:cTn id="7" dur="500"/>
                                        <p:tgtEl>
                                          <p:spTgt spid="12789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8979" grpId="0" build="p" bldLvl="2"/>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CD5D834-9E2E-4AA2-8F90-9A4E5FC5BBAC}"/>
              </a:ext>
            </a:extLst>
          </p:cNvPr>
          <p:cNvSpPr>
            <a:spLocks noGrp="1" noChangeArrowheads="1"/>
          </p:cNvSpPr>
          <p:nvPr>
            <p:ph type="title"/>
          </p:nvPr>
        </p:nvSpPr>
        <p:spPr>
          <a:xfrm>
            <a:off x="685800" y="304800"/>
            <a:ext cx="7772400" cy="1431925"/>
          </a:xfrm>
        </p:spPr>
        <p:txBody>
          <a:bodyPr/>
          <a:lstStyle/>
          <a:p>
            <a:pPr eaLnBrk="1" hangingPunct="1"/>
            <a:r>
              <a:rPr lang="en-US" altLang="en-US"/>
              <a:t>Conservation of Momentum</a:t>
            </a:r>
          </a:p>
        </p:txBody>
      </p:sp>
      <p:sp>
        <p:nvSpPr>
          <p:cNvPr id="1276931" name="Rectangle 3">
            <a:extLst>
              <a:ext uri="{FF2B5EF4-FFF2-40B4-BE49-F238E27FC236}">
                <a16:creationId xmlns:a16="http://schemas.microsoft.com/office/drawing/2014/main" id="{040C0A0E-8ADF-40A0-812B-7233FFE62A5F}"/>
              </a:ext>
            </a:extLst>
          </p:cNvPr>
          <p:cNvSpPr>
            <a:spLocks noGrp="1" noChangeArrowheads="1"/>
          </p:cNvSpPr>
          <p:nvPr>
            <p:ph type="body" idx="1"/>
          </p:nvPr>
        </p:nvSpPr>
        <p:spPr>
          <a:xfrm>
            <a:off x="4648200" y="2514600"/>
            <a:ext cx="4495800" cy="3733800"/>
          </a:xfrm>
        </p:spPr>
        <p:txBody>
          <a:bodyPr/>
          <a:lstStyle/>
          <a:p>
            <a:pPr lvl="1" eaLnBrk="1" hangingPunct="1">
              <a:lnSpc>
                <a:spcPct val="80000"/>
              </a:lnSpc>
            </a:pPr>
            <a:r>
              <a:rPr lang="en-US" altLang="en-US" sz="2400"/>
              <a:t>The impulses on both are equal and opposite.</a:t>
            </a:r>
          </a:p>
          <a:p>
            <a:pPr lvl="1" eaLnBrk="1" hangingPunct="1">
              <a:lnSpc>
                <a:spcPct val="80000"/>
              </a:lnSpc>
            </a:pPr>
            <a:r>
              <a:rPr lang="en-US" altLang="en-US" sz="2400"/>
              <a:t>The changes in magnitude for each are equal and opposite.</a:t>
            </a:r>
          </a:p>
          <a:p>
            <a:pPr lvl="1" eaLnBrk="1" hangingPunct="1">
              <a:lnSpc>
                <a:spcPct val="80000"/>
              </a:lnSpc>
            </a:pPr>
            <a:r>
              <a:rPr lang="en-US" altLang="en-US" sz="2400"/>
              <a:t>The total change of the momentum for the two players is zero.</a:t>
            </a:r>
          </a:p>
        </p:txBody>
      </p:sp>
      <p:pic>
        <p:nvPicPr>
          <p:cNvPr id="81924" name="Picture 4">
            <a:extLst>
              <a:ext uri="{FF2B5EF4-FFF2-40B4-BE49-F238E27FC236}">
                <a16:creationId xmlns:a16="http://schemas.microsoft.com/office/drawing/2014/main" id="{8B9E830B-2912-4262-B932-35A3398311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2438400"/>
            <a:ext cx="4003675"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276931">
                                            <p:txEl>
                                              <p:pRg st="0" end="0"/>
                                            </p:txEl>
                                          </p:spTgt>
                                        </p:tgtEl>
                                        <p:attrNameLst>
                                          <p:attrName>style.visibility</p:attrName>
                                        </p:attrNameLst>
                                      </p:cBhvr>
                                      <p:to>
                                        <p:strVal val="visible"/>
                                      </p:to>
                                    </p:set>
                                    <p:animEffect transition="in" filter="strips(downLeft)">
                                      <p:cBhvr>
                                        <p:cTn id="7" dur="500"/>
                                        <p:tgtEl>
                                          <p:spTgt spid="12769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276931">
                                            <p:txEl>
                                              <p:pRg st="1" end="1"/>
                                            </p:txEl>
                                          </p:spTgt>
                                        </p:tgtEl>
                                        <p:attrNameLst>
                                          <p:attrName>style.visibility</p:attrName>
                                        </p:attrNameLst>
                                      </p:cBhvr>
                                      <p:to>
                                        <p:strVal val="visible"/>
                                      </p:to>
                                    </p:set>
                                    <p:animEffect transition="in" filter="strips(downLeft)">
                                      <p:cBhvr>
                                        <p:cTn id="12" dur="500"/>
                                        <p:tgtEl>
                                          <p:spTgt spid="12769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1276931">
                                            <p:txEl>
                                              <p:pRg st="2" end="2"/>
                                            </p:txEl>
                                          </p:spTgt>
                                        </p:tgtEl>
                                        <p:attrNameLst>
                                          <p:attrName>style.visibility</p:attrName>
                                        </p:attrNameLst>
                                      </p:cBhvr>
                                      <p:to>
                                        <p:strVal val="visible"/>
                                      </p:to>
                                    </p:set>
                                    <p:animEffect transition="in" filter="strips(downLeft)">
                                      <p:cBhvr>
                                        <p:cTn id="17" dur="500"/>
                                        <p:tgtEl>
                                          <p:spTgt spid="12769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6931" grpId="0" build="p" bldLvl="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B002782B-95A3-4A8E-850E-294A4E3073EE}"/>
              </a:ext>
            </a:extLst>
          </p:cNvPr>
          <p:cNvSpPr>
            <a:spLocks noGrp="1" noChangeArrowheads="1"/>
          </p:cNvSpPr>
          <p:nvPr>
            <p:ph type="title"/>
          </p:nvPr>
        </p:nvSpPr>
        <p:spPr>
          <a:xfrm>
            <a:off x="0" y="228600"/>
            <a:ext cx="9144000" cy="3016250"/>
          </a:xfrm>
        </p:spPr>
        <p:txBody>
          <a:bodyPr/>
          <a:lstStyle/>
          <a:p>
            <a:pPr eaLnBrk="1" hangingPunct="1"/>
            <a:r>
              <a:rPr lang="en-US" altLang="en-US" sz="3200">
                <a:solidFill>
                  <a:srgbClr val="EFFF5D"/>
                </a:solidFill>
                <a:latin typeface="Comic Sans MS" panose="030F0702030302020204" pitchFamily="66" charset="0"/>
              </a:rPr>
              <a:t>A 100-kg fullback moving straight downfield collides with a 75-kg defensive back.  The defensive back hangs on to the fullback, and the two players move together after the collision.  What is the initial momentum of each player?</a:t>
            </a:r>
            <a:endParaRPr lang="en-US" altLang="en-US"/>
          </a:p>
        </p:txBody>
      </p:sp>
      <p:pic>
        <p:nvPicPr>
          <p:cNvPr id="83971" name="Picture 8">
            <a:extLst>
              <a:ext uri="{FF2B5EF4-FFF2-40B4-BE49-F238E27FC236}">
                <a16:creationId xmlns:a16="http://schemas.microsoft.com/office/drawing/2014/main" id="{7C03449E-D913-4595-AE05-5497154F9F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350" y="3581400"/>
            <a:ext cx="7878763" cy="300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E4A608AF-CA03-4077-8717-C65A832862DF}"/>
              </a:ext>
            </a:extLst>
          </p:cNvPr>
          <p:cNvSpPr>
            <a:spLocks noGrp="1" noChangeArrowheads="1"/>
          </p:cNvSpPr>
          <p:nvPr>
            <p:ph type="title"/>
          </p:nvPr>
        </p:nvSpPr>
        <p:spPr>
          <a:xfrm>
            <a:off x="0" y="381000"/>
            <a:ext cx="9144000" cy="579438"/>
          </a:xfrm>
        </p:spPr>
        <p:txBody>
          <a:bodyPr/>
          <a:lstStyle/>
          <a:p>
            <a:pPr eaLnBrk="1" hangingPunct="1"/>
            <a:r>
              <a:rPr lang="en-US" altLang="en-US" sz="3200">
                <a:solidFill>
                  <a:srgbClr val="EFFF5D"/>
                </a:solidFill>
                <a:latin typeface="Comic Sans MS" panose="030F0702030302020204" pitchFamily="66" charset="0"/>
              </a:rPr>
              <a:t>What is the initial momentum of each player?</a:t>
            </a:r>
            <a:endParaRPr lang="en-US" altLang="en-US"/>
          </a:p>
        </p:txBody>
      </p:sp>
      <p:pic>
        <p:nvPicPr>
          <p:cNvPr id="86019" name="Picture 5">
            <a:extLst>
              <a:ext uri="{FF2B5EF4-FFF2-40B4-BE49-F238E27FC236}">
                <a16:creationId xmlns:a16="http://schemas.microsoft.com/office/drawing/2014/main" id="{A9E2D8A4-5C54-4A68-925B-A4FE6F460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350" y="3581400"/>
            <a:ext cx="7878763" cy="300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8742" name="Rectangle 6">
            <a:extLst>
              <a:ext uri="{FF2B5EF4-FFF2-40B4-BE49-F238E27FC236}">
                <a16:creationId xmlns:a16="http://schemas.microsoft.com/office/drawing/2014/main" id="{FD5CE06F-0711-4723-B749-3E0ED6D8D253}"/>
              </a:ext>
            </a:extLst>
          </p:cNvPr>
          <p:cNvSpPr>
            <a:spLocks noChangeArrowheads="1"/>
          </p:cNvSpPr>
          <p:nvPr/>
        </p:nvSpPr>
        <p:spPr bwMode="auto">
          <a:xfrm>
            <a:off x="304800" y="1600200"/>
            <a:ext cx="42672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ClrTx/>
              <a:buSzTx/>
              <a:buFontTx/>
              <a:buNone/>
            </a:pPr>
            <a:r>
              <a:rPr lang="en-US" altLang="en-US" sz="2800">
                <a:latin typeface="Comic Sans MS" panose="030F0702030302020204" pitchFamily="66" charset="0"/>
              </a:rPr>
              <a:t>Fullback:	</a:t>
            </a:r>
          </a:p>
          <a:p>
            <a:pPr eaLnBrk="1" hangingPunct="1">
              <a:lnSpc>
                <a:spcPct val="100000"/>
              </a:lnSpc>
              <a:spcBef>
                <a:spcPct val="0"/>
              </a:spcBef>
              <a:buClrTx/>
              <a:buSzTx/>
              <a:buFontTx/>
              <a:buNone/>
            </a:pPr>
            <a:r>
              <a:rPr lang="en-US" altLang="en-US" sz="2800">
                <a:latin typeface="Comic Sans MS" panose="030F0702030302020204" pitchFamily="66" charset="0"/>
              </a:rPr>
              <a:t>	</a:t>
            </a:r>
            <a:r>
              <a:rPr lang="en-US" altLang="en-US" sz="2800">
                <a:solidFill>
                  <a:srgbClr val="FFBF8A"/>
                </a:solidFill>
                <a:latin typeface="Comic Sans MS" panose="030F0702030302020204" pitchFamily="66" charset="0"/>
              </a:rPr>
              <a:t>p = mv</a:t>
            </a:r>
          </a:p>
          <a:p>
            <a:pPr eaLnBrk="1" hangingPunct="1">
              <a:lnSpc>
                <a:spcPct val="100000"/>
              </a:lnSpc>
              <a:spcBef>
                <a:spcPct val="0"/>
              </a:spcBef>
              <a:buClrTx/>
              <a:buSzTx/>
              <a:buFontTx/>
              <a:buNone/>
            </a:pPr>
            <a:r>
              <a:rPr lang="en-US" altLang="en-US" sz="2800">
                <a:solidFill>
                  <a:srgbClr val="FFBF8A"/>
                </a:solidFill>
                <a:latin typeface="Comic Sans MS" panose="030F0702030302020204" pitchFamily="66" charset="0"/>
              </a:rPr>
              <a:t>	   = (100 kg)(5 m/s)</a:t>
            </a:r>
          </a:p>
          <a:p>
            <a:pPr eaLnBrk="1" hangingPunct="1">
              <a:lnSpc>
                <a:spcPct val="100000"/>
              </a:lnSpc>
              <a:spcBef>
                <a:spcPct val="0"/>
              </a:spcBef>
              <a:buClrTx/>
              <a:buSzTx/>
              <a:buFontTx/>
              <a:buNone/>
            </a:pPr>
            <a:r>
              <a:rPr lang="en-US" altLang="en-US" sz="2800">
                <a:solidFill>
                  <a:srgbClr val="FFBF8A"/>
                </a:solidFill>
                <a:latin typeface="Comic Sans MS" panose="030F0702030302020204" pitchFamily="66" charset="0"/>
              </a:rPr>
              <a:t>	   = 500 kg·m/s</a:t>
            </a:r>
            <a:r>
              <a:rPr lang="en-US" altLang="en-US" sz="2800" baseline="30000">
                <a:solidFill>
                  <a:srgbClr val="FFBF8A"/>
                </a:solidFill>
                <a:latin typeface="Comic Sans MS" panose="030F0702030302020204" pitchFamily="66" charset="0"/>
              </a:rPr>
              <a:t>2</a:t>
            </a:r>
            <a:endParaRPr lang="en-US" altLang="en-US" sz="2400">
              <a:solidFill>
                <a:srgbClr val="FFBF8A"/>
              </a:solidFill>
              <a:latin typeface="Comic Sans MS" panose="030F0702030302020204" pitchFamily="66" charset="0"/>
            </a:endParaRPr>
          </a:p>
        </p:txBody>
      </p:sp>
      <p:sp>
        <p:nvSpPr>
          <p:cNvPr id="1268743" name="Rectangle 7">
            <a:extLst>
              <a:ext uri="{FF2B5EF4-FFF2-40B4-BE49-F238E27FC236}">
                <a16:creationId xmlns:a16="http://schemas.microsoft.com/office/drawing/2014/main" id="{B82E34B4-C86D-4FD7-96D2-EC5DF6E7D8CA}"/>
              </a:ext>
            </a:extLst>
          </p:cNvPr>
          <p:cNvSpPr>
            <a:spLocks noChangeArrowheads="1"/>
          </p:cNvSpPr>
          <p:nvPr/>
        </p:nvSpPr>
        <p:spPr bwMode="auto">
          <a:xfrm>
            <a:off x="4724400" y="1600200"/>
            <a:ext cx="4249738"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ClrTx/>
              <a:buSzTx/>
              <a:buFontTx/>
              <a:buNone/>
            </a:pPr>
            <a:r>
              <a:rPr lang="en-US" altLang="en-US" sz="2800">
                <a:latin typeface="Comic Sans MS" panose="030F0702030302020204" pitchFamily="66" charset="0"/>
              </a:rPr>
              <a:t>Defensive back:	</a:t>
            </a:r>
          </a:p>
          <a:p>
            <a:pPr eaLnBrk="1" hangingPunct="1">
              <a:lnSpc>
                <a:spcPct val="100000"/>
              </a:lnSpc>
              <a:spcBef>
                <a:spcPct val="0"/>
              </a:spcBef>
              <a:buClrTx/>
              <a:buSzTx/>
              <a:buFontTx/>
              <a:buNone/>
            </a:pPr>
            <a:r>
              <a:rPr lang="en-US" altLang="en-US" sz="2800">
                <a:latin typeface="Comic Sans MS" panose="030F0702030302020204" pitchFamily="66" charset="0"/>
              </a:rPr>
              <a:t>	</a:t>
            </a:r>
            <a:r>
              <a:rPr lang="en-US" altLang="en-US" sz="2800">
                <a:solidFill>
                  <a:srgbClr val="FFBF8A"/>
                </a:solidFill>
                <a:latin typeface="Comic Sans MS" panose="030F0702030302020204" pitchFamily="66" charset="0"/>
              </a:rPr>
              <a:t>p = mv</a:t>
            </a:r>
          </a:p>
          <a:p>
            <a:pPr eaLnBrk="1" hangingPunct="1">
              <a:lnSpc>
                <a:spcPct val="100000"/>
              </a:lnSpc>
              <a:spcBef>
                <a:spcPct val="0"/>
              </a:spcBef>
              <a:buClrTx/>
              <a:buSzTx/>
              <a:buFontTx/>
              <a:buNone/>
            </a:pPr>
            <a:r>
              <a:rPr lang="en-US" altLang="en-US" sz="2800">
                <a:solidFill>
                  <a:srgbClr val="FFBF8A"/>
                </a:solidFill>
                <a:latin typeface="Comic Sans MS" panose="030F0702030302020204" pitchFamily="66" charset="0"/>
              </a:rPr>
              <a:t>	   = (75 kg)(-4 m/s)</a:t>
            </a:r>
          </a:p>
          <a:p>
            <a:pPr eaLnBrk="1" hangingPunct="1">
              <a:lnSpc>
                <a:spcPct val="100000"/>
              </a:lnSpc>
              <a:spcBef>
                <a:spcPct val="0"/>
              </a:spcBef>
              <a:buClrTx/>
              <a:buSzTx/>
              <a:buFontTx/>
              <a:buNone/>
            </a:pPr>
            <a:r>
              <a:rPr lang="en-US" altLang="en-US" sz="2800">
                <a:solidFill>
                  <a:srgbClr val="FFBF8A"/>
                </a:solidFill>
                <a:latin typeface="Comic Sans MS" panose="030F0702030302020204" pitchFamily="66" charset="0"/>
              </a:rPr>
              <a:t>	   = -300 kg·m/s</a:t>
            </a:r>
            <a:r>
              <a:rPr lang="en-US" altLang="en-US" sz="2800" baseline="30000">
                <a:solidFill>
                  <a:srgbClr val="FFBF8A"/>
                </a:solidFill>
                <a:latin typeface="Comic Sans MS" panose="030F0702030302020204" pitchFamily="66" charset="0"/>
              </a:rPr>
              <a:t>2</a:t>
            </a:r>
            <a:endParaRPr lang="en-US" altLang="en-US" sz="2800">
              <a:latin typeface="Comic Sans MS" panose="030F0702030302020204" pitchFamily="66"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68742"/>
                                        </p:tgtEl>
                                        <p:attrNameLst>
                                          <p:attrName>style.visibility</p:attrName>
                                        </p:attrNameLst>
                                      </p:cBhvr>
                                      <p:to>
                                        <p:strVal val="visible"/>
                                      </p:to>
                                    </p:set>
                                    <p:anim calcmode="lin" valueType="num">
                                      <p:cBhvr additive="base">
                                        <p:cTn id="7" dur="500" fill="hold"/>
                                        <p:tgtEl>
                                          <p:spTgt spid="1268742"/>
                                        </p:tgtEl>
                                        <p:attrNameLst>
                                          <p:attrName>ppt_x</p:attrName>
                                        </p:attrNameLst>
                                      </p:cBhvr>
                                      <p:tavLst>
                                        <p:tav tm="0">
                                          <p:val>
                                            <p:strVal val="0-#ppt_w/2"/>
                                          </p:val>
                                        </p:tav>
                                        <p:tav tm="100000">
                                          <p:val>
                                            <p:strVal val="#ppt_x"/>
                                          </p:val>
                                        </p:tav>
                                      </p:tavLst>
                                    </p:anim>
                                    <p:anim calcmode="lin" valueType="num">
                                      <p:cBhvr additive="base">
                                        <p:cTn id="8" dur="500" fill="hold"/>
                                        <p:tgtEl>
                                          <p:spTgt spid="126874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68743"/>
                                        </p:tgtEl>
                                        <p:attrNameLst>
                                          <p:attrName>style.visibility</p:attrName>
                                        </p:attrNameLst>
                                      </p:cBhvr>
                                      <p:to>
                                        <p:strVal val="visible"/>
                                      </p:to>
                                    </p:set>
                                    <p:anim calcmode="lin" valueType="num">
                                      <p:cBhvr additive="base">
                                        <p:cTn id="13" dur="500" fill="hold"/>
                                        <p:tgtEl>
                                          <p:spTgt spid="1268743"/>
                                        </p:tgtEl>
                                        <p:attrNameLst>
                                          <p:attrName>ppt_x</p:attrName>
                                        </p:attrNameLst>
                                      </p:cBhvr>
                                      <p:tavLst>
                                        <p:tav tm="0">
                                          <p:val>
                                            <p:strVal val="1+#ppt_w/2"/>
                                          </p:val>
                                        </p:tav>
                                        <p:tav tm="100000">
                                          <p:val>
                                            <p:strVal val="#ppt_x"/>
                                          </p:val>
                                        </p:tav>
                                      </p:tavLst>
                                    </p:anim>
                                    <p:anim calcmode="lin" valueType="num">
                                      <p:cBhvr additive="base">
                                        <p:cTn id="14" dur="500" fill="hold"/>
                                        <p:tgtEl>
                                          <p:spTgt spid="12687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8742" grpId="0"/>
      <p:bldP spid="126874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026">
            <a:extLst>
              <a:ext uri="{FF2B5EF4-FFF2-40B4-BE49-F238E27FC236}">
                <a16:creationId xmlns:a16="http://schemas.microsoft.com/office/drawing/2014/main" id="{39119D4A-8D60-4DE7-84AC-6C167E09D5C6}"/>
              </a:ext>
            </a:extLst>
          </p:cNvPr>
          <p:cNvSpPr>
            <a:spLocks noGrp="1" noChangeArrowheads="1"/>
          </p:cNvSpPr>
          <p:nvPr>
            <p:ph type="title"/>
          </p:nvPr>
        </p:nvSpPr>
        <p:spPr>
          <a:xfrm>
            <a:off x="0" y="381000"/>
            <a:ext cx="9144000" cy="579438"/>
          </a:xfrm>
        </p:spPr>
        <p:txBody>
          <a:bodyPr/>
          <a:lstStyle/>
          <a:p>
            <a:pPr eaLnBrk="1" hangingPunct="1"/>
            <a:r>
              <a:rPr lang="en-US" altLang="en-US" sz="3200">
                <a:solidFill>
                  <a:srgbClr val="EFFF5D"/>
                </a:solidFill>
                <a:latin typeface="Comic Sans MS" panose="030F0702030302020204" pitchFamily="66" charset="0"/>
              </a:rPr>
              <a:t>What is the total momentum of the system?</a:t>
            </a:r>
            <a:endParaRPr lang="en-US" altLang="en-US"/>
          </a:p>
        </p:txBody>
      </p:sp>
      <p:pic>
        <p:nvPicPr>
          <p:cNvPr id="88067" name="Picture 1027">
            <a:extLst>
              <a:ext uri="{FF2B5EF4-FFF2-40B4-BE49-F238E27FC236}">
                <a16:creationId xmlns:a16="http://schemas.microsoft.com/office/drawing/2014/main" id="{0E00212A-BAA2-41AA-9617-246674649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350" y="3581400"/>
            <a:ext cx="7878763" cy="300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5124" name="Rectangle 1028">
            <a:extLst>
              <a:ext uri="{FF2B5EF4-FFF2-40B4-BE49-F238E27FC236}">
                <a16:creationId xmlns:a16="http://schemas.microsoft.com/office/drawing/2014/main" id="{E636670D-ECAE-478C-9D48-FC3FBD6B5E94}"/>
              </a:ext>
            </a:extLst>
          </p:cNvPr>
          <p:cNvSpPr>
            <a:spLocks noChangeArrowheads="1"/>
          </p:cNvSpPr>
          <p:nvPr/>
        </p:nvSpPr>
        <p:spPr bwMode="auto">
          <a:xfrm>
            <a:off x="381000" y="1676400"/>
            <a:ext cx="85344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ClrTx/>
              <a:buSzTx/>
              <a:buFontTx/>
              <a:buNone/>
            </a:pPr>
            <a:r>
              <a:rPr lang="en-US" altLang="en-US" sz="2800">
                <a:latin typeface="Comic Sans MS" panose="030F0702030302020204" pitchFamily="66" charset="0"/>
              </a:rPr>
              <a:t>Total momentum:	</a:t>
            </a:r>
          </a:p>
          <a:p>
            <a:pPr eaLnBrk="1" hangingPunct="1">
              <a:lnSpc>
                <a:spcPct val="100000"/>
              </a:lnSpc>
              <a:spcBef>
                <a:spcPct val="0"/>
              </a:spcBef>
              <a:buClrTx/>
              <a:buSzTx/>
              <a:buFontTx/>
              <a:buNone/>
            </a:pPr>
            <a:r>
              <a:rPr lang="en-US" altLang="en-US" sz="2800">
                <a:latin typeface="Comic Sans MS" panose="030F0702030302020204" pitchFamily="66" charset="0"/>
              </a:rPr>
              <a:t>	  </a:t>
            </a:r>
            <a:r>
              <a:rPr lang="en-US" altLang="en-US" sz="2800">
                <a:solidFill>
                  <a:srgbClr val="FFBF8A"/>
                </a:solidFill>
                <a:latin typeface="Comic Sans MS" panose="030F0702030302020204" pitchFamily="66" charset="0"/>
              </a:rPr>
              <a:t>p</a:t>
            </a:r>
            <a:r>
              <a:rPr lang="en-US" altLang="en-US" sz="2800" baseline="-25000">
                <a:solidFill>
                  <a:srgbClr val="FFBF8A"/>
                </a:solidFill>
                <a:latin typeface="Comic Sans MS" panose="030F0702030302020204" pitchFamily="66" charset="0"/>
              </a:rPr>
              <a:t>total</a:t>
            </a:r>
            <a:r>
              <a:rPr lang="en-US" altLang="en-US" sz="2800">
                <a:solidFill>
                  <a:srgbClr val="FFBF8A"/>
                </a:solidFill>
                <a:latin typeface="Comic Sans MS" panose="030F0702030302020204" pitchFamily="66" charset="0"/>
              </a:rPr>
              <a:t> = p</a:t>
            </a:r>
            <a:r>
              <a:rPr lang="en-US" altLang="en-US" sz="2800" baseline="-25000">
                <a:solidFill>
                  <a:srgbClr val="FFBF8A"/>
                </a:solidFill>
                <a:latin typeface="Comic Sans MS" panose="030F0702030302020204" pitchFamily="66" charset="0"/>
              </a:rPr>
              <a:t>fullback</a:t>
            </a:r>
            <a:r>
              <a:rPr lang="en-US" altLang="en-US" sz="2800">
                <a:solidFill>
                  <a:srgbClr val="FFBF8A"/>
                </a:solidFill>
                <a:latin typeface="Comic Sans MS" panose="030F0702030302020204" pitchFamily="66" charset="0"/>
              </a:rPr>
              <a:t> + p</a:t>
            </a:r>
            <a:r>
              <a:rPr lang="en-US" altLang="en-US" sz="2800" baseline="-25000">
                <a:solidFill>
                  <a:srgbClr val="FFBF8A"/>
                </a:solidFill>
                <a:latin typeface="Comic Sans MS" panose="030F0702030302020204" pitchFamily="66" charset="0"/>
              </a:rPr>
              <a:t>defensive back</a:t>
            </a:r>
            <a:endParaRPr lang="en-US" altLang="en-US" sz="2800">
              <a:solidFill>
                <a:srgbClr val="FFBF8A"/>
              </a:solidFill>
              <a:latin typeface="Comic Sans MS" panose="030F0702030302020204" pitchFamily="66" charset="0"/>
            </a:endParaRPr>
          </a:p>
          <a:p>
            <a:pPr eaLnBrk="1" hangingPunct="1">
              <a:lnSpc>
                <a:spcPct val="100000"/>
              </a:lnSpc>
              <a:spcBef>
                <a:spcPct val="0"/>
              </a:spcBef>
              <a:buClrTx/>
              <a:buSzTx/>
              <a:buFontTx/>
              <a:buNone/>
            </a:pPr>
            <a:r>
              <a:rPr lang="en-US" altLang="en-US" sz="2800">
                <a:solidFill>
                  <a:srgbClr val="FFBF8A"/>
                </a:solidFill>
                <a:latin typeface="Comic Sans MS" panose="030F0702030302020204" pitchFamily="66" charset="0"/>
              </a:rPr>
              <a:t>		= 500 kg·m/s - 300 kg·m/s</a:t>
            </a:r>
          </a:p>
          <a:p>
            <a:pPr eaLnBrk="1" hangingPunct="1">
              <a:lnSpc>
                <a:spcPct val="100000"/>
              </a:lnSpc>
              <a:spcBef>
                <a:spcPct val="0"/>
              </a:spcBef>
              <a:buClrTx/>
              <a:buSzTx/>
              <a:buFontTx/>
              <a:buNone/>
            </a:pPr>
            <a:r>
              <a:rPr lang="en-US" altLang="en-US" sz="2800">
                <a:solidFill>
                  <a:srgbClr val="FFBF8A"/>
                </a:solidFill>
                <a:latin typeface="Comic Sans MS" panose="030F0702030302020204" pitchFamily="66" charset="0"/>
              </a:rPr>
              <a:t>		= 200 kg·m/s</a:t>
            </a:r>
            <a:endParaRPr lang="en-US" altLang="en-US" sz="2800" baseline="30000">
              <a:solidFill>
                <a:srgbClr val="FFBF8A"/>
              </a:solidFill>
              <a:latin typeface="Comic Sans MS" panose="030F0702030302020204" pitchFamily="66"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1285124"/>
                                        </p:tgtEl>
                                        <p:attrNameLst>
                                          <p:attrName>style.visibility</p:attrName>
                                        </p:attrNameLst>
                                      </p:cBhvr>
                                      <p:to>
                                        <p:strVal val="visible"/>
                                      </p:to>
                                    </p:set>
                                    <p:animEffect transition="in" filter="fade">
                                      <p:cBhvr>
                                        <p:cTn id="7" dur="2000"/>
                                        <p:tgtEl>
                                          <p:spTgt spid="1285124"/>
                                        </p:tgtEl>
                                      </p:cBhvr>
                                    </p:animEffect>
                                    <p:anim calcmode="lin" valueType="num">
                                      <p:cBhvr>
                                        <p:cTn id="8" dur="2000" fill="hold"/>
                                        <p:tgtEl>
                                          <p:spTgt spid="1285124"/>
                                        </p:tgtEl>
                                        <p:attrNameLst>
                                          <p:attrName>style.rotation</p:attrName>
                                        </p:attrNameLst>
                                      </p:cBhvr>
                                      <p:tavLst>
                                        <p:tav tm="0">
                                          <p:val>
                                            <p:fltVal val="720"/>
                                          </p:val>
                                        </p:tav>
                                        <p:tav tm="100000">
                                          <p:val>
                                            <p:fltVal val="0"/>
                                          </p:val>
                                        </p:tav>
                                      </p:tavLst>
                                    </p:anim>
                                    <p:anim calcmode="lin" valueType="num">
                                      <p:cBhvr>
                                        <p:cTn id="9" dur="2000" fill="hold"/>
                                        <p:tgtEl>
                                          <p:spTgt spid="1285124"/>
                                        </p:tgtEl>
                                        <p:attrNameLst>
                                          <p:attrName>ppt_h</p:attrName>
                                        </p:attrNameLst>
                                      </p:cBhvr>
                                      <p:tavLst>
                                        <p:tav tm="0">
                                          <p:val>
                                            <p:fltVal val="0"/>
                                          </p:val>
                                        </p:tav>
                                        <p:tav tm="100000">
                                          <p:val>
                                            <p:strVal val="#ppt_h"/>
                                          </p:val>
                                        </p:tav>
                                      </p:tavLst>
                                    </p:anim>
                                    <p:anim calcmode="lin" valueType="num">
                                      <p:cBhvr>
                                        <p:cTn id="10" dur="2000" fill="hold"/>
                                        <p:tgtEl>
                                          <p:spTgt spid="128512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512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1026">
            <a:extLst>
              <a:ext uri="{FF2B5EF4-FFF2-40B4-BE49-F238E27FC236}">
                <a16:creationId xmlns:a16="http://schemas.microsoft.com/office/drawing/2014/main" id="{F0AA3EEA-2637-421C-80BC-352C31427E3D}"/>
              </a:ext>
            </a:extLst>
          </p:cNvPr>
          <p:cNvSpPr>
            <a:spLocks noGrp="1" noChangeArrowheads="1"/>
          </p:cNvSpPr>
          <p:nvPr>
            <p:ph type="title"/>
          </p:nvPr>
        </p:nvSpPr>
        <p:spPr>
          <a:xfrm>
            <a:off x="0" y="138113"/>
            <a:ext cx="9144000" cy="1066800"/>
          </a:xfrm>
        </p:spPr>
        <p:txBody>
          <a:bodyPr/>
          <a:lstStyle/>
          <a:p>
            <a:pPr eaLnBrk="1" hangingPunct="1"/>
            <a:r>
              <a:rPr lang="en-US" altLang="en-US" sz="3200">
                <a:solidFill>
                  <a:srgbClr val="EFFF5D"/>
                </a:solidFill>
                <a:latin typeface="Comic Sans MS" panose="030F0702030302020204" pitchFamily="66" charset="0"/>
              </a:rPr>
              <a:t>What is the velocity of the two players immediately after the collision?</a:t>
            </a:r>
            <a:endParaRPr lang="en-US" altLang="en-US"/>
          </a:p>
        </p:txBody>
      </p:sp>
      <p:sp>
        <p:nvSpPr>
          <p:cNvPr id="1274886" name="Rectangle 1030">
            <a:extLst>
              <a:ext uri="{FF2B5EF4-FFF2-40B4-BE49-F238E27FC236}">
                <a16:creationId xmlns:a16="http://schemas.microsoft.com/office/drawing/2014/main" id="{4AD46AA0-D4E1-49EE-A010-8187791F80A1}"/>
              </a:ext>
            </a:extLst>
          </p:cNvPr>
          <p:cNvSpPr>
            <a:spLocks noChangeArrowheads="1"/>
          </p:cNvSpPr>
          <p:nvPr/>
        </p:nvSpPr>
        <p:spPr bwMode="auto">
          <a:xfrm>
            <a:off x="228600" y="2133600"/>
            <a:ext cx="38862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ClrTx/>
              <a:buSzTx/>
              <a:buFontTx/>
              <a:buNone/>
            </a:pPr>
            <a:r>
              <a:rPr lang="en-US" altLang="en-US" sz="2800">
                <a:latin typeface="Comic Sans MS" panose="030F0702030302020204" pitchFamily="66" charset="0"/>
              </a:rPr>
              <a:t>Total mass:	</a:t>
            </a:r>
          </a:p>
          <a:p>
            <a:pPr eaLnBrk="1" hangingPunct="1">
              <a:lnSpc>
                <a:spcPct val="100000"/>
              </a:lnSpc>
              <a:spcBef>
                <a:spcPct val="0"/>
              </a:spcBef>
              <a:buClrTx/>
              <a:buSzTx/>
              <a:buFontTx/>
              <a:buNone/>
            </a:pPr>
            <a:r>
              <a:rPr lang="en-US" altLang="en-US" sz="2800">
                <a:solidFill>
                  <a:srgbClr val="FFBF8A"/>
                </a:solidFill>
                <a:latin typeface="Comic Sans MS" panose="030F0702030302020204" pitchFamily="66" charset="0"/>
              </a:rPr>
              <a:t>     m = 100 kg + 75 kg</a:t>
            </a:r>
          </a:p>
          <a:p>
            <a:pPr eaLnBrk="1" hangingPunct="1">
              <a:lnSpc>
                <a:spcPct val="100000"/>
              </a:lnSpc>
              <a:spcBef>
                <a:spcPct val="0"/>
              </a:spcBef>
              <a:buClrTx/>
              <a:buSzTx/>
              <a:buFontTx/>
              <a:buNone/>
            </a:pPr>
            <a:r>
              <a:rPr lang="en-US" altLang="en-US" sz="2800">
                <a:solidFill>
                  <a:srgbClr val="FFBF8A"/>
                </a:solidFill>
                <a:latin typeface="Comic Sans MS" panose="030F0702030302020204" pitchFamily="66" charset="0"/>
              </a:rPr>
              <a:t>	= 175 kg</a:t>
            </a:r>
            <a:endParaRPr lang="en-US" altLang="en-US" sz="2800" baseline="30000">
              <a:solidFill>
                <a:srgbClr val="FFBF8A"/>
              </a:solidFill>
              <a:latin typeface="Comic Sans MS" panose="030F0702030302020204" pitchFamily="66" charset="0"/>
            </a:endParaRPr>
          </a:p>
        </p:txBody>
      </p:sp>
      <p:sp>
        <p:nvSpPr>
          <p:cNvPr id="1274887" name="Rectangle 1031">
            <a:extLst>
              <a:ext uri="{FF2B5EF4-FFF2-40B4-BE49-F238E27FC236}">
                <a16:creationId xmlns:a16="http://schemas.microsoft.com/office/drawing/2014/main" id="{91204028-3374-4A6A-88E8-3D9233E10A6A}"/>
              </a:ext>
            </a:extLst>
          </p:cNvPr>
          <p:cNvSpPr>
            <a:spLocks noChangeArrowheads="1"/>
          </p:cNvSpPr>
          <p:nvPr/>
        </p:nvSpPr>
        <p:spPr bwMode="auto">
          <a:xfrm>
            <a:off x="152400" y="4495800"/>
            <a:ext cx="52578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ClrTx/>
              <a:buSzTx/>
              <a:buFontTx/>
              <a:buNone/>
            </a:pPr>
            <a:r>
              <a:rPr lang="en-US" altLang="en-US" sz="2800">
                <a:latin typeface="Comic Sans MS" panose="030F0702030302020204" pitchFamily="66" charset="0"/>
              </a:rPr>
              <a:t>Velocity of both:	</a:t>
            </a:r>
          </a:p>
          <a:p>
            <a:pPr eaLnBrk="1" hangingPunct="1">
              <a:lnSpc>
                <a:spcPct val="100000"/>
              </a:lnSpc>
              <a:spcBef>
                <a:spcPct val="0"/>
              </a:spcBef>
              <a:buClrTx/>
              <a:buSzTx/>
              <a:buFontTx/>
              <a:buNone/>
            </a:pPr>
            <a:r>
              <a:rPr lang="en-US" altLang="en-US" sz="2800">
                <a:solidFill>
                  <a:srgbClr val="FFBF8A"/>
                </a:solidFill>
                <a:latin typeface="Comic Sans MS" panose="030F0702030302020204" pitchFamily="66" charset="0"/>
              </a:rPr>
              <a:t>     v = p</a:t>
            </a:r>
            <a:r>
              <a:rPr lang="en-US" altLang="en-US" sz="2800" baseline="-25000">
                <a:solidFill>
                  <a:srgbClr val="FFBF8A"/>
                </a:solidFill>
                <a:latin typeface="Comic Sans MS" panose="030F0702030302020204" pitchFamily="66" charset="0"/>
              </a:rPr>
              <a:t>total</a:t>
            </a:r>
            <a:r>
              <a:rPr lang="en-US" altLang="en-US" sz="2800">
                <a:solidFill>
                  <a:srgbClr val="FFBF8A"/>
                </a:solidFill>
                <a:latin typeface="Comic Sans MS" panose="030F0702030302020204" pitchFamily="66" charset="0"/>
              </a:rPr>
              <a:t> / m</a:t>
            </a:r>
          </a:p>
          <a:p>
            <a:pPr eaLnBrk="1" hangingPunct="1">
              <a:lnSpc>
                <a:spcPct val="100000"/>
              </a:lnSpc>
              <a:spcBef>
                <a:spcPct val="0"/>
              </a:spcBef>
              <a:buClrTx/>
              <a:buSzTx/>
              <a:buFontTx/>
              <a:buNone/>
            </a:pPr>
            <a:r>
              <a:rPr lang="en-US" altLang="en-US" sz="2800">
                <a:solidFill>
                  <a:srgbClr val="FFBF8A"/>
                </a:solidFill>
                <a:latin typeface="Comic Sans MS" panose="030F0702030302020204" pitchFamily="66" charset="0"/>
              </a:rPr>
              <a:t>	= (200 kg·m/s) / 175 kg</a:t>
            </a:r>
          </a:p>
          <a:p>
            <a:pPr eaLnBrk="1" hangingPunct="1">
              <a:lnSpc>
                <a:spcPct val="100000"/>
              </a:lnSpc>
              <a:spcBef>
                <a:spcPct val="0"/>
              </a:spcBef>
              <a:buClrTx/>
              <a:buSzTx/>
              <a:buFontTx/>
              <a:buNone/>
            </a:pPr>
            <a:r>
              <a:rPr lang="en-US" altLang="en-US" sz="2800">
                <a:solidFill>
                  <a:srgbClr val="FFBF8A"/>
                </a:solidFill>
                <a:latin typeface="Comic Sans MS" panose="030F0702030302020204" pitchFamily="66" charset="0"/>
              </a:rPr>
              <a:t>	= 1.14 m/s</a:t>
            </a:r>
          </a:p>
        </p:txBody>
      </p:sp>
      <p:pic>
        <p:nvPicPr>
          <p:cNvPr id="90117" name="Picture 1032">
            <a:extLst>
              <a:ext uri="{FF2B5EF4-FFF2-40B4-BE49-F238E27FC236}">
                <a16:creationId xmlns:a16="http://schemas.microsoft.com/office/drawing/2014/main" id="{4D596F9E-16AB-4A02-8E9F-1D49F2907F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3488" y="1447800"/>
            <a:ext cx="3705225"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1274886"/>
                                        </p:tgtEl>
                                        <p:attrNameLst>
                                          <p:attrName>style.visibility</p:attrName>
                                        </p:attrNameLst>
                                      </p:cBhvr>
                                      <p:to>
                                        <p:strVal val="visible"/>
                                      </p:to>
                                    </p:set>
                                    <p:animScale>
                                      <p:cBhvr>
                                        <p:cTn id="7" dur="1000" decel="50000" fill="hold">
                                          <p:stCondLst>
                                            <p:cond delay="0"/>
                                          </p:stCondLst>
                                        </p:cTn>
                                        <p:tgtEl>
                                          <p:spTgt spid="127488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274886"/>
                                        </p:tgtEl>
                                        <p:attrNameLst>
                                          <p:attrName>ppt_x</p:attrName>
                                          <p:attrName>ppt_y</p:attrName>
                                        </p:attrNameLst>
                                      </p:cBhvr>
                                    </p:animMotion>
                                    <p:animEffect transition="in" filter="fade">
                                      <p:cBhvr>
                                        <p:cTn id="9" dur="1000"/>
                                        <p:tgtEl>
                                          <p:spTgt spid="127488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2" presetClass="entr" presetSubtype="0" fill="hold" grpId="0" nodeType="clickEffect">
                                  <p:stCondLst>
                                    <p:cond delay="0"/>
                                  </p:stCondLst>
                                  <p:childTnLst>
                                    <p:set>
                                      <p:cBhvr>
                                        <p:cTn id="13" dur="1" fill="hold">
                                          <p:stCondLst>
                                            <p:cond delay="0"/>
                                          </p:stCondLst>
                                        </p:cTn>
                                        <p:tgtEl>
                                          <p:spTgt spid="1274887"/>
                                        </p:tgtEl>
                                        <p:attrNameLst>
                                          <p:attrName>style.visibility</p:attrName>
                                        </p:attrNameLst>
                                      </p:cBhvr>
                                      <p:to>
                                        <p:strVal val="visible"/>
                                      </p:to>
                                    </p:set>
                                    <p:animScale>
                                      <p:cBhvr>
                                        <p:cTn id="14" dur="1000" decel="50000" fill="hold">
                                          <p:stCondLst>
                                            <p:cond delay="0"/>
                                          </p:stCondLst>
                                        </p:cTn>
                                        <p:tgtEl>
                                          <p:spTgt spid="127488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1274887"/>
                                        </p:tgtEl>
                                        <p:attrNameLst>
                                          <p:attrName>ppt_x</p:attrName>
                                          <p:attrName>ppt_y</p:attrName>
                                        </p:attrNameLst>
                                      </p:cBhvr>
                                    </p:animMotion>
                                    <p:animEffect transition="in" filter="fade">
                                      <p:cBhvr>
                                        <p:cTn id="16" dur="1000"/>
                                        <p:tgtEl>
                                          <p:spTgt spid="1274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4886" grpId="0"/>
      <p:bldP spid="127488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AEF970A4-F6E7-4AF9-A4CA-C7EEF3EC81E4}"/>
              </a:ext>
            </a:extLst>
          </p:cNvPr>
          <p:cNvSpPr>
            <a:spLocks noGrp="1" noChangeArrowheads="1"/>
          </p:cNvSpPr>
          <p:nvPr>
            <p:ph type="title"/>
          </p:nvPr>
        </p:nvSpPr>
        <p:spPr>
          <a:xfrm>
            <a:off x="685800" y="800100"/>
            <a:ext cx="7772400" cy="762000"/>
          </a:xfrm>
        </p:spPr>
        <p:txBody>
          <a:bodyPr/>
          <a:lstStyle/>
          <a:p>
            <a:pPr eaLnBrk="1" hangingPunct="1"/>
            <a:r>
              <a:rPr lang="en-US" altLang="en-US"/>
              <a:t>Recoil</a:t>
            </a:r>
          </a:p>
        </p:txBody>
      </p:sp>
      <p:sp>
        <p:nvSpPr>
          <p:cNvPr id="1145859" name="Rectangle 3">
            <a:extLst>
              <a:ext uri="{FF2B5EF4-FFF2-40B4-BE49-F238E27FC236}">
                <a16:creationId xmlns:a16="http://schemas.microsoft.com/office/drawing/2014/main" id="{330239CA-8408-4107-8FBD-3FF90DE84F3E}"/>
              </a:ext>
            </a:extLst>
          </p:cNvPr>
          <p:cNvSpPr>
            <a:spLocks noGrp="1" noChangeArrowheads="1"/>
          </p:cNvSpPr>
          <p:nvPr>
            <p:ph type="body" idx="1"/>
          </p:nvPr>
        </p:nvSpPr>
        <p:spPr>
          <a:xfrm>
            <a:off x="685800" y="1981200"/>
            <a:ext cx="7696200" cy="4114800"/>
          </a:xfrm>
        </p:spPr>
        <p:txBody>
          <a:bodyPr/>
          <a:lstStyle/>
          <a:p>
            <a:pPr eaLnBrk="1" hangingPunct="1">
              <a:buFont typeface="Wingdings" panose="05000000000000000000" pitchFamily="2" charset="2"/>
              <a:buChar char="Ø"/>
            </a:pPr>
            <a:r>
              <a:rPr lang="en-US" altLang="en-US" sz="3600"/>
              <a:t>Why does a shotgun slam against your shoulder when fired, sometimes painfully?</a:t>
            </a:r>
          </a:p>
          <a:p>
            <a:pPr eaLnBrk="1" hangingPunct="1">
              <a:buFont typeface="Wingdings" panose="05000000000000000000" pitchFamily="2" charset="2"/>
              <a:buChar char="Ø"/>
            </a:pPr>
            <a:r>
              <a:rPr lang="en-US" altLang="en-US" sz="3600"/>
              <a:t>How can a rocket accelerate in empty space when there is nothing there to push against except itself?</a:t>
            </a:r>
          </a:p>
          <a:p>
            <a:pPr eaLnBrk="1" hangingPunct="1">
              <a:buFont typeface="Wingdings" panose="05000000000000000000" pitchFamily="2" charset="2"/>
              <a:buNone/>
            </a:pPr>
            <a:endParaRPr lang="en-US" altLang="en-US" sz="36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45859">
                                            <p:txEl>
                                              <p:pRg st="0" end="0"/>
                                            </p:txEl>
                                          </p:spTgt>
                                        </p:tgtEl>
                                        <p:attrNameLst>
                                          <p:attrName>style.visibility</p:attrName>
                                        </p:attrNameLst>
                                      </p:cBhvr>
                                      <p:to>
                                        <p:strVal val="visible"/>
                                      </p:to>
                                    </p:set>
                                    <p:animEffect transition="in" filter="fade">
                                      <p:cBhvr>
                                        <p:cTn id="7" dur="1000"/>
                                        <p:tgtEl>
                                          <p:spTgt spid="1145859">
                                            <p:txEl>
                                              <p:pRg st="0" end="0"/>
                                            </p:txEl>
                                          </p:spTgt>
                                        </p:tgtEl>
                                      </p:cBhvr>
                                    </p:animEffect>
                                    <p:anim calcmode="lin" valueType="num">
                                      <p:cBhvr>
                                        <p:cTn id="8" dur="1000" fill="hold"/>
                                        <p:tgtEl>
                                          <p:spTgt spid="11458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4585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45859">
                                            <p:txEl>
                                              <p:pRg st="1" end="1"/>
                                            </p:txEl>
                                          </p:spTgt>
                                        </p:tgtEl>
                                        <p:attrNameLst>
                                          <p:attrName>style.visibility</p:attrName>
                                        </p:attrNameLst>
                                      </p:cBhvr>
                                      <p:to>
                                        <p:strVal val="visible"/>
                                      </p:to>
                                    </p:set>
                                    <p:animEffect transition="in" filter="fade">
                                      <p:cBhvr>
                                        <p:cTn id="14" dur="1000"/>
                                        <p:tgtEl>
                                          <p:spTgt spid="1145859">
                                            <p:txEl>
                                              <p:pRg st="1" end="1"/>
                                            </p:txEl>
                                          </p:spTgt>
                                        </p:tgtEl>
                                      </p:cBhvr>
                                    </p:animEffect>
                                    <p:anim calcmode="lin" valueType="num">
                                      <p:cBhvr>
                                        <p:cTn id="15" dur="1000" fill="hold"/>
                                        <p:tgtEl>
                                          <p:spTgt spid="114585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4585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5859"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68D213D4-0950-4A0B-B072-F234EB6CD4C9}"/>
              </a:ext>
            </a:extLst>
          </p:cNvPr>
          <p:cNvSpPr>
            <a:spLocks noGrp="1" noChangeArrowheads="1"/>
          </p:cNvSpPr>
          <p:nvPr>
            <p:ph type="title"/>
          </p:nvPr>
        </p:nvSpPr>
        <p:spPr>
          <a:xfrm>
            <a:off x="0" y="381000"/>
            <a:ext cx="9144000" cy="1554163"/>
          </a:xfrm>
        </p:spPr>
        <p:txBody>
          <a:bodyPr/>
          <a:lstStyle/>
          <a:p>
            <a:pPr eaLnBrk="1" hangingPunct="1"/>
            <a:r>
              <a:rPr lang="en-US" altLang="en-US" sz="3200">
                <a:solidFill>
                  <a:srgbClr val="EFFF5D"/>
                </a:solidFill>
                <a:latin typeface="Comic Sans MS" panose="030F0702030302020204" pitchFamily="66" charset="0"/>
              </a:rPr>
              <a:t>Two skaters of different masses prepare to push off against one another.  Which one will gain the larger velocity?</a:t>
            </a:r>
            <a:endParaRPr lang="en-US" altLang="en-US"/>
          </a:p>
        </p:txBody>
      </p:sp>
      <p:sp>
        <p:nvSpPr>
          <p:cNvPr id="94211" name="Rectangle 3">
            <a:extLst>
              <a:ext uri="{FF2B5EF4-FFF2-40B4-BE49-F238E27FC236}">
                <a16:creationId xmlns:a16="http://schemas.microsoft.com/office/drawing/2014/main" id="{3024ADD8-6EB1-4CE9-B5E1-31FBEE7ADF55}"/>
              </a:ext>
            </a:extLst>
          </p:cNvPr>
          <p:cNvSpPr>
            <a:spLocks noGrp="1" noChangeArrowheads="1"/>
          </p:cNvSpPr>
          <p:nvPr>
            <p:ph type="body" idx="1"/>
          </p:nvPr>
        </p:nvSpPr>
        <p:spPr>
          <a:xfrm>
            <a:off x="152400" y="1905000"/>
            <a:ext cx="5105400" cy="1524000"/>
          </a:xfrm>
        </p:spPr>
        <p:txBody>
          <a:bodyPr/>
          <a:lstStyle/>
          <a:p>
            <a:pPr marL="609600" indent="-609600" eaLnBrk="1" hangingPunct="1">
              <a:lnSpc>
                <a:spcPct val="80000"/>
              </a:lnSpc>
              <a:buClr>
                <a:schemeClr val="tx2"/>
              </a:buClr>
              <a:buFont typeface="Arial" panose="020B0604020202020204" pitchFamily="34" charset="0"/>
              <a:buAutoNum type="alphaLcParenR"/>
            </a:pPr>
            <a:r>
              <a:rPr lang="en-US" altLang="en-US" sz="2400">
                <a:latin typeface="Comic Sans MS" panose="030F0702030302020204" pitchFamily="66" charset="0"/>
              </a:rPr>
              <a:t>The more massive one</a:t>
            </a:r>
          </a:p>
          <a:p>
            <a:pPr marL="609600" indent="-609600" eaLnBrk="1" hangingPunct="1">
              <a:lnSpc>
                <a:spcPct val="80000"/>
              </a:lnSpc>
              <a:buClr>
                <a:schemeClr val="tx2"/>
              </a:buClr>
              <a:buFont typeface="Arial" panose="020B0604020202020204" pitchFamily="34" charset="0"/>
              <a:buAutoNum type="alphaLcParenR"/>
            </a:pPr>
            <a:r>
              <a:rPr lang="en-US" altLang="en-US" sz="2400">
                <a:latin typeface="Comic Sans MS" panose="030F0702030302020204" pitchFamily="66" charset="0"/>
              </a:rPr>
              <a:t>The less massive one</a:t>
            </a:r>
          </a:p>
          <a:p>
            <a:pPr marL="609600" indent="-609600" eaLnBrk="1" hangingPunct="1">
              <a:lnSpc>
                <a:spcPct val="80000"/>
              </a:lnSpc>
              <a:buClr>
                <a:schemeClr val="tx2"/>
              </a:buClr>
              <a:buFont typeface="Arial" panose="020B0604020202020204" pitchFamily="34" charset="0"/>
              <a:buAutoNum type="alphaLcParenR"/>
            </a:pPr>
            <a:r>
              <a:rPr lang="en-US" altLang="en-US" sz="2400">
                <a:latin typeface="Comic Sans MS" panose="030F0702030302020204" pitchFamily="66" charset="0"/>
              </a:rPr>
              <a:t>They will each have equal but opposite velocities.</a:t>
            </a:r>
          </a:p>
          <a:p>
            <a:pPr marL="609600" indent="-609600" eaLnBrk="1" hangingPunct="1">
              <a:lnSpc>
                <a:spcPct val="80000"/>
              </a:lnSpc>
              <a:buFont typeface="Arial" panose="020B0604020202020204" pitchFamily="34" charset="0"/>
              <a:buNone/>
            </a:pPr>
            <a:endParaRPr lang="en-US" altLang="en-US" sz="2400">
              <a:latin typeface="Comic Sans MS" panose="030F0702030302020204" pitchFamily="66" charset="0"/>
            </a:endParaRPr>
          </a:p>
        </p:txBody>
      </p:sp>
      <p:sp>
        <p:nvSpPr>
          <p:cNvPr id="779268" name="Text Box 4">
            <a:extLst>
              <a:ext uri="{FF2B5EF4-FFF2-40B4-BE49-F238E27FC236}">
                <a16:creationId xmlns:a16="http://schemas.microsoft.com/office/drawing/2014/main" id="{0494A42C-A36B-4505-AC73-3F70704635E8}"/>
              </a:ext>
            </a:extLst>
          </p:cNvPr>
          <p:cNvSpPr txBox="1">
            <a:spLocks noChangeArrowheads="1"/>
          </p:cNvSpPr>
          <p:nvPr/>
        </p:nvSpPr>
        <p:spPr bwMode="auto">
          <a:xfrm>
            <a:off x="0" y="3276600"/>
            <a:ext cx="5257800" cy="280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Clr>
                <a:schemeClr val="tx2"/>
              </a:buClr>
              <a:buFont typeface="Arial" panose="020B0604020202020204" pitchFamily="34" charset="0"/>
              <a:buAutoNum type="alphaLcParenR" startAt="2"/>
            </a:pPr>
            <a:r>
              <a:rPr lang="en-US" altLang="en-US" sz="2400"/>
              <a:t>The less massive one!</a:t>
            </a:r>
          </a:p>
          <a:p>
            <a:pPr eaLnBrk="1" hangingPunct="1">
              <a:lnSpc>
                <a:spcPct val="100000"/>
              </a:lnSpc>
              <a:spcBef>
                <a:spcPct val="0"/>
              </a:spcBef>
              <a:buClr>
                <a:schemeClr val="tx2"/>
              </a:buClr>
              <a:buSzTx/>
              <a:buFont typeface="Wingdings" panose="05000000000000000000" pitchFamily="2" charset="2"/>
              <a:buChar char="§"/>
            </a:pPr>
            <a:r>
              <a:rPr lang="en-US" altLang="en-US" sz="2200"/>
              <a:t>The net external force acting on the system is zero, so conservation of momentum applies.</a:t>
            </a:r>
          </a:p>
          <a:p>
            <a:pPr eaLnBrk="1" hangingPunct="1">
              <a:lnSpc>
                <a:spcPct val="100000"/>
              </a:lnSpc>
              <a:spcBef>
                <a:spcPct val="0"/>
              </a:spcBef>
              <a:buClr>
                <a:schemeClr val="tx2"/>
              </a:buClr>
              <a:buSzTx/>
              <a:buFont typeface="Wingdings" panose="05000000000000000000" pitchFamily="2" charset="2"/>
              <a:buChar char="§"/>
            </a:pPr>
            <a:r>
              <a:rPr lang="en-US" altLang="en-US" sz="2200"/>
              <a:t>Before the push-off, the total initial momentum is zero.</a:t>
            </a:r>
          </a:p>
          <a:p>
            <a:pPr eaLnBrk="1" hangingPunct="1">
              <a:lnSpc>
                <a:spcPct val="100000"/>
              </a:lnSpc>
              <a:spcBef>
                <a:spcPct val="0"/>
              </a:spcBef>
              <a:buClr>
                <a:schemeClr val="tx2"/>
              </a:buClr>
              <a:buSzTx/>
              <a:buFont typeface="Wingdings" panose="05000000000000000000" pitchFamily="2" charset="2"/>
              <a:buChar char="§"/>
            </a:pPr>
            <a:r>
              <a:rPr lang="en-US" altLang="en-US" sz="2200"/>
              <a:t>The total momentum after the push-off should also be zero.</a:t>
            </a:r>
            <a:endParaRPr lang="en-US" altLang="en-US" sz="2400"/>
          </a:p>
        </p:txBody>
      </p:sp>
      <p:pic>
        <p:nvPicPr>
          <p:cNvPr id="94213" name="Picture 7">
            <a:extLst>
              <a:ext uri="{FF2B5EF4-FFF2-40B4-BE49-F238E27FC236}">
                <a16:creationId xmlns:a16="http://schemas.microsoft.com/office/drawing/2014/main" id="{2D9D274F-3BD5-400E-9705-E1E6FF57A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125" y="2362200"/>
            <a:ext cx="352425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779268">
                                            <p:txEl>
                                              <p:pRg st="0" end="0"/>
                                            </p:txEl>
                                          </p:spTgt>
                                        </p:tgtEl>
                                        <p:attrNameLst>
                                          <p:attrName>style.visibility</p:attrName>
                                        </p:attrNameLst>
                                      </p:cBhvr>
                                      <p:to>
                                        <p:strVal val="visible"/>
                                      </p:to>
                                    </p:set>
                                    <p:animEffect transition="in" filter="fade">
                                      <p:cBhvr>
                                        <p:cTn id="7" dur="1000"/>
                                        <p:tgtEl>
                                          <p:spTgt spid="779268">
                                            <p:txEl>
                                              <p:pRg st="0" end="0"/>
                                            </p:txEl>
                                          </p:spTgt>
                                        </p:tgtEl>
                                      </p:cBhvr>
                                    </p:animEffect>
                                    <p:anim calcmode="lin" valueType="num">
                                      <p:cBhvr>
                                        <p:cTn id="8" dur="1000" fill="hold"/>
                                        <p:tgtEl>
                                          <p:spTgt spid="779268">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779268">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79268">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779268">
                                            <p:txEl>
                                              <p:pRg st="1" end="1"/>
                                            </p:txEl>
                                          </p:spTgt>
                                        </p:tgtEl>
                                        <p:attrNameLst>
                                          <p:attrName>style.visibility</p:attrName>
                                        </p:attrNameLst>
                                      </p:cBhvr>
                                      <p:to>
                                        <p:strVal val="visible"/>
                                      </p:to>
                                    </p:set>
                                    <p:animEffect transition="in" filter="fade">
                                      <p:cBhvr>
                                        <p:cTn id="15" dur="1000"/>
                                        <p:tgtEl>
                                          <p:spTgt spid="779268">
                                            <p:txEl>
                                              <p:pRg st="1" end="1"/>
                                            </p:txEl>
                                          </p:spTgt>
                                        </p:tgtEl>
                                      </p:cBhvr>
                                    </p:animEffect>
                                    <p:anim calcmode="lin" valueType="num">
                                      <p:cBhvr>
                                        <p:cTn id="16" dur="1000" fill="hold"/>
                                        <p:tgtEl>
                                          <p:spTgt spid="779268">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779268">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779268">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779268">
                                            <p:txEl>
                                              <p:pRg st="2" end="2"/>
                                            </p:txEl>
                                          </p:spTgt>
                                        </p:tgtEl>
                                        <p:attrNameLst>
                                          <p:attrName>style.visibility</p:attrName>
                                        </p:attrNameLst>
                                      </p:cBhvr>
                                      <p:to>
                                        <p:strVal val="visible"/>
                                      </p:to>
                                    </p:set>
                                    <p:animEffect transition="in" filter="fade">
                                      <p:cBhvr>
                                        <p:cTn id="23" dur="1000"/>
                                        <p:tgtEl>
                                          <p:spTgt spid="779268">
                                            <p:txEl>
                                              <p:pRg st="2" end="2"/>
                                            </p:txEl>
                                          </p:spTgt>
                                        </p:tgtEl>
                                      </p:cBhvr>
                                    </p:animEffect>
                                    <p:anim calcmode="lin" valueType="num">
                                      <p:cBhvr>
                                        <p:cTn id="24" dur="1000" fill="hold"/>
                                        <p:tgtEl>
                                          <p:spTgt spid="779268">
                                            <p:txEl>
                                              <p:pRg st="2" end="2"/>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779268">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779268">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779268">
                                            <p:txEl>
                                              <p:pRg st="3" end="3"/>
                                            </p:txEl>
                                          </p:spTgt>
                                        </p:tgtEl>
                                        <p:attrNameLst>
                                          <p:attrName>style.visibility</p:attrName>
                                        </p:attrNameLst>
                                      </p:cBhvr>
                                      <p:to>
                                        <p:strVal val="visible"/>
                                      </p:to>
                                    </p:set>
                                    <p:animEffect transition="in" filter="fade">
                                      <p:cBhvr>
                                        <p:cTn id="31" dur="1000"/>
                                        <p:tgtEl>
                                          <p:spTgt spid="779268">
                                            <p:txEl>
                                              <p:pRg st="3" end="3"/>
                                            </p:txEl>
                                          </p:spTgt>
                                        </p:tgtEl>
                                      </p:cBhvr>
                                    </p:animEffect>
                                    <p:anim calcmode="lin" valueType="num">
                                      <p:cBhvr>
                                        <p:cTn id="32" dur="1000" fill="hold"/>
                                        <p:tgtEl>
                                          <p:spTgt spid="779268">
                                            <p:txEl>
                                              <p:pRg st="3" end="3"/>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779268">
                                            <p:txEl>
                                              <p:pRg st="3" end="3"/>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779268">
                                            <p:txEl>
                                              <p:pRg st="3" end="3"/>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68"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1027" name="Rectangle 3">
            <a:extLst>
              <a:ext uri="{FF2B5EF4-FFF2-40B4-BE49-F238E27FC236}">
                <a16:creationId xmlns:a16="http://schemas.microsoft.com/office/drawing/2014/main" id="{3445CECA-5ED8-44B6-9570-F9C3F3257A6B}"/>
              </a:ext>
            </a:extLst>
          </p:cNvPr>
          <p:cNvSpPr>
            <a:spLocks noGrp="1" noChangeArrowheads="1"/>
          </p:cNvSpPr>
          <p:nvPr>
            <p:ph type="body" idx="1"/>
          </p:nvPr>
        </p:nvSpPr>
        <p:spPr>
          <a:xfrm>
            <a:off x="152400" y="2438400"/>
            <a:ext cx="3810000" cy="3886200"/>
          </a:xfrm>
        </p:spPr>
        <p:txBody>
          <a:bodyPr/>
          <a:lstStyle/>
          <a:p>
            <a:pPr eaLnBrk="1" hangingPunct="1">
              <a:lnSpc>
                <a:spcPct val="80000"/>
              </a:lnSpc>
            </a:pPr>
            <a:r>
              <a:rPr lang="en-US" altLang="en-US" sz="2800">
                <a:solidFill>
                  <a:srgbClr val="FFEBC7"/>
                </a:solidFill>
              </a:rPr>
              <a:t>The lighter object attains the larger velocity to equalize the magnitudes of the momentums of the two objects.</a:t>
            </a:r>
          </a:p>
          <a:p>
            <a:pPr eaLnBrk="1" hangingPunct="1">
              <a:lnSpc>
                <a:spcPct val="80000"/>
              </a:lnSpc>
            </a:pPr>
            <a:r>
              <a:rPr lang="en-US" altLang="en-US" sz="2800">
                <a:solidFill>
                  <a:srgbClr val="FFEBC7"/>
                </a:solidFill>
              </a:rPr>
              <a:t>The total momentum of the system is conserved and does not change.</a:t>
            </a:r>
          </a:p>
        </p:txBody>
      </p:sp>
      <p:pic>
        <p:nvPicPr>
          <p:cNvPr id="96259" name="Picture 7">
            <a:extLst>
              <a:ext uri="{FF2B5EF4-FFF2-40B4-BE49-F238E27FC236}">
                <a16:creationId xmlns:a16="http://schemas.microsoft.com/office/drawing/2014/main" id="{9FF55B84-20E0-4B95-9629-A5230337B6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0688" y="2362200"/>
            <a:ext cx="4638675"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0" name="Rectangle 8">
            <a:extLst>
              <a:ext uri="{FF2B5EF4-FFF2-40B4-BE49-F238E27FC236}">
                <a16:creationId xmlns:a16="http://schemas.microsoft.com/office/drawing/2014/main" id="{23D36DD0-0579-448A-A2BA-016B86F869E6}"/>
              </a:ext>
            </a:extLst>
          </p:cNvPr>
          <p:cNvSpPr>
            <a:spLocks noGrp="1" noChangeArrowheads="1"/>
          </p:cNvSpPr>
          <p:nvPr>
            <p:ph type="title"/>
          </p:nvPr>
        </p:nvSpPr>
        <p:spPr>
          <a:xfrm>
            <a:off x="0" y="311150"/>
            <a:ext cx="9144000" cy="1739900"/>
          </a:xfrm>
        </p:spPr>
        <p:txBody>
          <a:bodyPr/>
          <a:lstStyle/>
          <a:p>
            <a:pPr eaLnBrk="1" hangingPunct="1"/>
            <a:r>
              <a:rPr lang="en-US" altLang="en-US" sz="3600" b="1" i="1">
                <a:solidFill>
                  <a:schemeClr val="accent1"/>
                </a:solidFill>
                <a:latin typeface="Arial" panose="020B0604020202020204" pitchFamily="34" charset="0"/>
              </a:rPr>
              <a:t>Recoil</a:t>
            </a:r>
            <a:r>
              <a:rPr lang="en-US" altLang="en-US" sz="3600">
                <a:solidFill>
                  <a:schemeClr val="tx1"/>
                </a:solidFill>
                <a:latin typeface="Arial" panose="020B0604020202020204" pitchFamily="34" charset="0"/>
              </a:rPr>
              <a:t> is what happens when a brief force between two objects causes the objects to move in opposite directions.</a:t>
            </a:r>
            <a:endParaRPr lang="en-US" altLang="en-US" sz="40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81027">
                                            <p:txEl>
                                              <p:pRg st="0" end="0"/>
                                            </p:txEl>
                                          </p:spTgt>
                                        </p:tgtEl>
                                        <p:attrNameLst>
                                          <p:attrName>style.visibility</p:attrName>
                                        </p:attrNameLst>
                                      </p:cBhvr>
                                      <p:to>
                                        <p:strVal val="visible"/>
                                      </p:to>
                                    </p:set>
                                    <p:animEffect transition="in" filter="fade">
                                      <p:cBhvr>
                                        <p:cTn id="7" dur="1000"/>
                                        <p:tgtEl>
                                          <p:spTgt spid="1281027">
                                            <p:txEl>
                                              <p:pRg st="0" end="0"/>
                                            </p:txEl>
                                          </p:spTgt>
                                        </p:tgtEl>
                                      </p:cBhvr>
                                    </p:animEffect>
                                    <p:anim calcmode="lin" valueType="num">
                                      <p:cBhvr>
                                        <p:cTn id="8" dur="1000" fill="hold"/>
                                        <p:tgtEl>
                                          <p:spTgt spid="128102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810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81027">
                                            <p:txEl>
                                              <p:pRg st="1" end="1"/>
                                            </p:txEl>
                                          </p:spTgt>
                                        </p:tgtEl>
                                        <p:attrNameLst>
                                          <p:attrName>style.visibility</p:attrName>
                                        </p:attrNameLst>
                                      </p:cBhvr>
                                      <p:to>
                                        <p:strVal val="visible"/>
                                      </p:to>
                                    </p:set>
                                    <p:animEffect transition="in" filter="fade">
                                      <p:cBhvr>
                                        <p:cTn id="14" dur="1000"/>
                                        <p:tgtEl>
                                          <p:spTgt spid="1281027">
                                            <p:txEl>
                                              <p:pRg st="1" end="1"/>
                                            </p:txEl>
                                          </p:spTgt>
                                        </p:tgtEl>
                                      </p:cBhvr>
                                    </p:animEffect>
                                    <p:anim calcmode="lin" valueType="num">
                                      <p:cBhvr>
                                        <p:cTn id="15" dur="1000" fill="hold"/>
                                        <p:tgtEl>
                                          <p:spTgt spid="128102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8102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027" grpId="0"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DFC68F29-5F12-40F1-9FC7-C5DB7B7F8BA2}"/>
              </a:ext>
            </a:extLst>
          </p:cNvPr>
          <p:cNvSpPr>
            <a:spLocks noGrp="1" noChangeArrowheads="1"/>
          </p:cNvSpPr>
          <p:nvPr>
            <p:ph type="title"/>
          </p:nvPr>
        </p:nvSpPr>
        <p:spPr>
          <a:xfrm>
            <a:off x="0" y="138113"/>
            <a:ext cx="9144000" cy="1066800"/>
          </a:xfrm>
        </p:spPr>
        <p:txBody>
          <a:bodyPr/>
          <a:lstStyle/>
          <a:p>
            <a:pPr eaLnBrk="1" hangingPunct="1"/>
            <a:r>
              <a:rPr lang="en-US" altLang="en-US" sz="3200">
                <a:solidFill>
                  <a:srgbClr val="EFFF5D"/>
                </a:solidFill>
                <a:latin typeface="Comic Sans MS" panose="030F0702030302020204" pitchFamily="66" charset="0"/>
              </a:rPr>
              <a:t>Is momentum conserved when shooting a shotgun?</a:t>
            </a:r>
            <a:endParaRPr lang="en-US" altLang="en-US"/>
          </a:p>
        </p:txBody>
      </p:sp>
      <p:pic>
        <p:nvPicPr>
          <p:cNvPr id="98307" name="Picture 9">
            <a:extLst>
              <a:ext uri="{FF2B5EF4-FFF2-40B4-BE49-F238E27FC236}">
                <a16:creationId xmlns:a16="http://schemas.microsoft.com/office/drawing/2014/main" id="{EBDF390D-A083-4B26-A383-4E3D0918C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3168650"/>
            <a:ext cx="6172200" cy="310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70794" name="Rectangle 10">
            <a:extLst>
              <a:ext uri="{FF2B5EF4-FFF2-40B4-BE49-F238E27FC236}">
                <a16:creationId xmlns:a16="http://schemas.microsoft.com/office/drawing/2014/main" id="{BF1ACDF8-B08F-4353-BB84-C31B17AE3560}"/>
              </a:ext>
            </a:extLst>
          </p:cNvPr>
          <p:cNvSpPr>
            <a:spLocks noGrp="1" noChangeArrowheads="1"/>
          </p:cNvSpPr>
          <p:nvPr>
            <p:ph type="body" idx="1"/>
          </p:nvPr>
        </p:nvSpPr>
        <p:spPr>
          <a:xfrm>
            <a:off x="152400" y="1295400"/>
            <a:ext cx="8763000" cy="5257800"/>
          </a:xfrm>
          <a:noFill/>
        </p:spPr>
        <p:txBody>
          <a:bodyPr/>
          <a:lstStyle/>
          <a:p>
            <a:pPr eaLnBrk="1" hangingPunct="1">
              <a:lnSpc>
                <a:spcPct val="80000"/>
              </a:lnSpc>
            </a:pPr>
            <a:r>
              <a:rPr lang="en-US" altLang="en-US" sz="2800">
                <a:solidFill>
                  <a:srgbClr val="FFEBC7"/>
                </a:solidFill>
              </a:rPr>
              <a:t>The explosion of the powder causes the shot to move very rapidly forward.</a:t>
            </a:r>
          </a:p>
          <a:p>
            <a:pPr eaLnBrk="1" hangingPunct="1">
              <a:lnSpc>
                <a:spcPct val="80000"/>
              </a:lnSpc>
            </a:pPr>
            <a:r>
              <a:rPr lang="en-US" altLang="en-US" sz="2800">
                <a:solidFill>
                  <a:srgbClr val="FFEBC7"/>
                </a:solidFill>
              </a:rPr>
              <a:t>If the gun is free to move, it will recoil backward with a momentum equal in magnitude to the momentum of the shot.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70794">
                                            <p:txEl>
                                              <p:pRg st="0" end="0"/>
                                            </p:txEl>
                                          </p:spTgt>
                                        </p:tgtEl>
                                        <p:attrNameLst>
                                          <p:attrName>style.visibility</p:attrName>
                                        </p:attrNameLst>
                                      </p:cBhvr>
                                      <p:to>
                                        <p:strVal val="visible"/>
                                      </p:to>
                                    </p:set>
                                    <p:animEffect transition="in" filter="fade">
                                      <p:cBhvr>
                                        <p:cTn id="7" dur="1000"/>
                                        <p:tgtEl>
                                          <p:spTgt spid="1270794">
                                            <p:txEl>
                                              <p:pRg st="0" end="0"/>
                                            </p:txEl>
                                          </p:spTgt>
                                        </p:tgtEl>
                                      </p:cBhvr>
                                    </p:animEffect>
                                    <p:anim calcmode="lin" valueType="num">
                                      <p:cBhvr>
                                        <p:cTn id="8" dur="1000" fill="hold"/>
                                        <p:tgtEl>
                                          <p:spTgt spid="127079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7079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70794">
                                            <p:txEl>
                                              <p:pRg st="1" end="1"/>
                                            </p:txEl>
                                          </p:spTgt>
                                        </p:tgtEl>
                                        <p:attrNameLst>
                                          <p:attrName>style.visibility</p:attrName>
                                        </p:attrNameLst>
                                      </p:cBhvr>
                                      <p:to>
                                        <p:strVal val="visible"/>
                                      </p:to>
                                    </p:set>
                                    <p:animEffect transition="in" filter="fade">
                                      <p:cBhvr>
                                        <p:cTn id="14" dur="1000"/>
                                        <p:tgtEl>
                                          <p:spTgt spid="1270794">
                                            <p:txEl>
                                              <p:pRg st="1" end="1"/>
                                            </p:txEl>
                                          </p:spTgt>
                                        </p:tgtEl>
                                      </p:cBhvr>
                                    </p:animEffect>
                                    <p:anim calcmode="lin" valueType="num">
                                      <p:cBhvr>
                                        <p:cTn id="15" dur="1000" fill="hold"/>
                                        <p:tgtEl>
                                          <p:spTgt spid="127079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7079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0794"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050" name="Text Box 2">
            <a:extLst>
              <a:ext uri="{FF2B5EF4-FFF2-40B4-BE49-F238E27FC236}">
                <a16:creationId xmlns:a16="http://schemas.microsoft.com/office/drawing/2014/main" id="{8F450609-55C8-4636-9D9D-093CAE735D86}"/>
              </a:ext>
            </a:extLst>
          </p:cNvPr>
          <p:cNvSpPr txBox="1">
            <a:spLocks noChangeArrowheads="1"/>
          </p:cNvSpPr>
          <p:nvPr/>
        </p:nvSpPr>
        <p:spPr bwMode="auto">
          <a:xfrm>
            <a:off x="0" y="1676400"/>
            <a:ext cx="365760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algn="r" eaLnBrk="1" hangingPunct="1">
              <a:buFont typeface="Wingdings" panose="05000000000000000000" pitchFamily="2" charset="2"/>
              <a:buNone/>
            </a:pPr>
            <a:r>
              <a:rPr lang="en-US" altLang="en-US" sz="4000">
                <a:latin typeface="Comic Sans MS" panose="030F0702030302020204" pitchFamily="66" charset="0"/>
              </a:rPr>
              <a:t>The force does work to move the ball.  This increases the ball’s energy, affecting its motion.</a:t>
            </a:r>
            <a:endParaRPr lang="en-US" altLang="en-US" sz="4000"/>
          </a:p>
        </p:txBody>
      </p:sp>
      <p:sp>
        <p:nvSpPr>
          <p:cNvPr id="11267" name="Text Box 3">
            <a:extLst>
              <a:ext uri="{FF2B5EF4-FFF2-40B4-BE49-F238E27FC236}">
                <a16:creationId xmlns:a16="http://schemas.microsoft.com/office/drawing/2014/main" id="{264FA008-AD2E-40CA-8BD0-BF35A762E3C5}"/>
              </a:ext>
            </a:extLst>
          </p:cNvPr>
          <p:cNvSpPr txBox="1">
            <a:spLocks noChangeArrowheads="1"/>
          </p:cNvSpPr>
          <p:nvPr/>
        </p:nvSpPr>
        <p:spPr bwMode="auto">
          <a:xfrm>
            <a:off x="5089525" y="46243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ClrTx/>
              <a:buSzTx/>
              <a:buFontTx/>
              <a:buNone/>
            </a:pPr>
            <a:endParaRPr lang="en-US" altLang="en-US" sz="2400">
              <a:latin typeface="Times New Roman" panose="02020603050405020304" pitchFamily="18" charset="0"/>
            </a:endParaRPr>
          </a:p>
        </p:txBody>
      </p:sp>
      <p:sp>
        <p:nvSpPr>
          <p:cNvPr id="11268" name="Rectangle 4">
            <a:extLst>
              <a:ext uri="{FF2B5EF4-FFF2-40B4-BE49-F238E27FC236}">
                <a16:creationId xmlns:a16="http://schemas.microsoft.com/office/drawing/2014/main" id="{37E2B28B-4D62-4F62-94CF-E7351335C60A}"/>
              </a:ext>
            </a:extLst>
          </p:cNvPr>
          <p:cNvSpPr>
            <a:spLocks noGrp="1" noChangeArrowheads="1"/>
          </p:cNvSpPr>
          <p:nvPr>
            <p:ph type="title"/>
          </p:nvPr>
        </p:nvSpPr>
        <p:spPr>
          <a:xfrm>
            <a:off x="685800" y="304800"/>
            <a:ext cx="7772400" cy="762000"/>
          </a:xfrm>
          <a:noFill/>
        </p:spPr>
        <p:txBody>
          <a:bodyPr/>
          <a:lstStyle/>
          <a:p>
            <a:pPr eaLnBrk="1" hangingPunct="1"/>
            <a:r>
              <a:rPr lang="en-US" altLang="en-US"/>
              <a:t>Energy and Oscillations</a:t>
            </a:r>
          </a:p>
        </p:txBody>
      </p:sp>
      <p:pic>
        <p:nvPicPr>
          <p:cNvPr id="11269" name="Picture 6">
            <a:extLst>
              <a:ext uri="{FF2B5EF4-FFF2-40B4-BE49-F238E27FC236}">
                <a16:creationId xmlns:a16="http://schemas.microsoft.com/office/drawing/2014/main" id="{1AD53FE4-A739-4CE7-AF00-7EDBED34C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813" y="2133600"/>
            <a:ext cx="5032375"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54050">
                                            <p:txEl>
                                              <p:pRg st="0" end="0"/>
                                            </p:txEl>
                                          </p:spTgt>
                                        </p:tgtEl>
                                        <p:attrNameLst>
                                          <p:attrName>style.visibility</p:attrName>
                                        </p:attrNameLst>
                                      </p:cBhvr>
                                      <p:to>
                                        <p:strVal val="visible"/>
                                      </p:to>
                                    </p:set>
                                    <p:animEffect transition="in" filter="fade">
                                      <p:cBhvr>
                                        <p:cTn id="7" dur="500"/>
                                        <p:tgtEl>
                                          <p:spTgt spid="115405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4050"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24F843F0-990B-41F3-81C2-75E93D69CA32}"/>
              </a:ext>
            </a:extLst>
          </p:cNvPr>
          <p:cNvSpPr>
            <a:spLocks noGrp="1" noChangeArrowheads="1"/>
          </p:cNvSpPr>
          <p:nvPr>
            <p:ph type="title"/>
          </p:nvPr>
        </p:nvSpPr>
        <p:spPr>
          <a:xfrm>
            <a:off x="685800" y="796925"/>
            <a:ext cx="7772400" cy="768350"/>
          </a:xfrm>
        </p:spPr>
        <p:txBody>
          <a:bodyPr/>
          <a:lstStyle/>
          <a:p>
            <a:r>
              <a:rPr lang="en-US" altLang="en-US"/>
              <a:t>Gun Recoil</a:t>
            </a:r>
            <a:endParaRPr lang="en-CA" altLang="en-US"/>
          </a:p>
        </p:txBody>
      </p:sp>
      <p:pic>
        <p:nvPicPr>
          <p:cNvPr id="2" name="9aCPUdufzZc">
            <a:extLst>
              <a:ext uri="{FF2B5EF4-FFF2-40B4-BE49-F238E27FC236}">
                <a16:creationId xmlns:a16="http://schemas.microsoft.com/office/drawing/2014/main" id="{9044FC89-94AE-4E00-9136-88356BA025B0}"/>
              </a:ext>
            </a:extLst>
          </p:cNvPr>
          <p:cNvPicPr>
            <a:picLocks noRot="1" noChangeAspect="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838200" y="1595438"/>
            <a:ext cx="7467600"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3">
            <a:extLst>
              <a:ext uri="{FF2B5EF4-FFF2-40B4-BE49-F238E27FC236}">
                <a16:creationId xmlns:a16="http://schemas.microsoft.com/office/drawing/2014/main" id="{5C2ABA19-7649-4128-937B-63F457BE1F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3168650"/>
            <a:ext cx="6172200" cy="310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7172" name="Rectangle 4">
            <a:extLst>
              <a:ext uri="{FF2B5EF4-FFF2-40B4-BE49-F238E27FC236}">
                <a16:creationId xmlns:a16="http://schemas.microsoft.com/office/drawing/2014/main" id="{065B596E-266D-4BBA-9713-6CCB8544024C}"/>
              </a:ext>
            </a:extLst>
          </p:cNvPr>
          <p:cNvSpPr>
            <a:spLocks noGrp="1" noChangeArrowheads="1"/>
          </p:cNvSpPr>
          <p:nvPr>
            <p:ph type="body" idx="1"/>
          </p:nvPr>
        </p:nvSpPr>
        <p:spPr>
          <a:xfrm>
            <a:off x="152400" y="381000"/>
            <a:ext cx="8763000" cy="5257800"/>
          </a:xfrm>
          <a:noFill/>
        </p:spPr>
        <p:txBody>
          <a:bodyPr/>
          <a:lstStyle/>
          <a:p>
            <a:pPr eaLnBrk="1" hangingPunct="1">
              <a:lnSpc>
                <a:spcPct val="80000"/>
              </a:lnSpc>
            </a:pPr>
            <a:r>
              <a:rPr lang="en-US" altLang="en-US" sz="2800">
                <a:solidFill>
                  <a:srgbClr val="FFEBC7"/>
                </a:solidFill>
              </a:rPr>
              <a:t>Even though the mass of the shot is small, its momentum is large due to its large velocity.</a:t>
            </a:r>
          </a:p>
          <a:p>
            <a:pPr eaLnBrk="1" hangingPunct="1">
              <a:lnSpc>
                <a:spcPct val="80000"/>
              </a:lnSpc>
            </a:pPr>
            <a:r>
              <a:rPr lang="en-US" altLang="en-US" sz="2800">
                <a:solidFill>
                  <a:srgbClr val="FFEBC7"/>
                </a:solidFill>
              </a:rPr>
              <a:t>The shotgun recoils with a momentum equal in magnitude to the momentum of the shot.</a:t>
            </a:r>
          </a:p>
          <a:p>
            <a:pPr eaLnBrk="1" hangingPunct="1">
              <a:lnSpc>
                <a:spcPct val="80000"/>
              </a:lnSpc>
            </a:pPr>
            <a:r>
              <a:rPr lang="en-US" altLang="en-US" sz="2800">
                <a:solidFill>
                  <a:srgbClr val="FFEBC7"/>
                </a:solidFill>
              </a:rPr>
              <a:t>The recoil velocity of the shotgun will be smaller than the shot’s velocity because the shotgun has more mass, but it can still be sizeable.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87172">
                                            <p:txEl>
                                              <p:pRg st="0" end="0"/>
                                            </p:txEl>
                                          </p:spTgt>
                                        </p:tgtEl>
                                        <p:attrNameLst>
                                          <p:attrName>style.visibility</p:attrName>
                                        </p:attrNameLst>
                                      </p:cBhvr>
                                      <p:to>
                                        <p:strVal val="visible"/>
                                      </p:to>
                                    </p:set>
                                    <p:animEffect transition="in" filter="fade">
                                      <p:cBhvr>
                                        <p:cTn id="7" dur="1000"/>
                                        <p:tgtEl>
                                          <p:spTgt spid="1287172">
                                            <p:txEl>
                                              <p:pRg st="0" end="0"/>
                                            </p:txEl>
                                          </p:spTgt>
                                        </p:tgtEl>
                                      </p:cBhvr>
                                    </p:animEffect>
                                    <p:anim calcmode="lin" valueType="num">
                                      <p:cBhvr>
                                        <p:cTn id="8" dur="1000" fill="hold"/>
                                        <p:tgtEl>
                                          <p:spTgt spid="128717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8717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87172">
                                            <p:txEl>
                                              <p:pRg st="1" end="1"/>
                                            </p:txEl>
                                          </p:spTgt>
                                        </p:tgtEl>
                                        <p:attrNameLst>
                                          <p:attrName>style.visibility</p:attrName>
                                        </p:attrNameLst>
                                      </p:cBhvr>
                                      <p:to>
                                        <p:strVal val="visible"/>
                                      </p:to>
                                    </p:set>
                                    <p:animEffect transition="in" filter="fade">
                                      <p:cBhvr>
                                        <p:cTn id="14" dur="1000"/>
                                        <p:tgtEl>
                                          <p:spTgt spid="1287172">
                                            <p:txEl>
                                              <p:pRg st="1" end="1"/>
                                            </p:txEl>
                                          </p:spTgt>
                                        </p:tgtEl>
                                      </p:cBhvr>
                                    </p:animEffect>
                                    <p:anim calcmode="lin" valueType="num">
                                      <p:cBhvr>
                                        <p:cTn id="15" dur="1000" fill="hold"/>
                                        <p:tgtEl>
                                          <p:spTgt spid="128717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8717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87172">
                                            <p:txEl>
                                              <p:pRg st="2" end="2"/>
                                            </p:txEl>
                                          </p:spTgt>
                                        </p:tgtEl>
                                        <p:attrNameLst>
                                          <p:attrName>style.visibility</p:attrName>
                                        </p:attrNameLst>
                                      </p:cBhvr>
                                      <p:to>
                                        <p:strVal val="visible"/>
                                      </p:to>
                                    </p:set>
                                    <p:animEffect transition="in" filter="fade">
                                      <p:cBhvr>
                                        <p:cTn id="21" dur="1000"/>
                                        <p:tgtEl>
                                          <p:spTgt spid="1287172">
                                            <p:txEl>
                                              <p:pRg st="2" end="2"/>
                                            </p:txEl>
                                          </p:spTgt>
                                        </p:tgtEl>
                                      </p:cBhvr>
                                    </p:animEffect>
                                    <p:anim calcmode="lin" valueType="num">
                                      <p:cBhvr>
                                        <p:cTn id="22" dur="1000" fill="hold"/>
                                        <p:tgtEl>
                                          <p:spTgt spid="128717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8717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7172"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4C5ED07E-3543-423B-A301-9129AAE7DF02}"/>
              </a:ext>
            </a:extLst>
          </p:cNvPr>
          <p:cNvSpPr>
            <a:spLocks noGrp="1" noChangeArrowheads="1"/>
          </p:cNvSpPr>
          <p:nvPr>
            <p:ph type="title"/>
          </p:nvPr>
        </p:nvSpPr>
        <p:spPr>
          <a:xfrm>
            <a:off x="0" y="381000"/>
            <a:ext cx="9144000" cy="579438"/>
          </a:xfrm>
        </p:spPr>
        <p:txBody>
          <a:bodyPr/>
          <a:lstStyle/>
          <a:p>
            <a:pPr eaLnBrk="1" hangingPunct="1"/>
            <a:r>
              <a:rPr lang="en-US" altLang="en-US" sz="3200">
                <a:solidFill>
                  <a:srgbClr val="EFFF5D"/>
                </a:solidFill>
                <a:latin typeface="Comic Sans MS" panose="030F0702030302020204" pitchFamily="66" charset="0"/>
              </a:rPr>
              <a:t>How can you avoid a bruised shoulder?</a:t>
            </a:r>
            <a:endParaRPr lang="en-US" altLang="en-US"/>
          </a:p>
        </p:txBody>
      </p:sp>
      <p:pic>
        <p:nvPicPr>
          <p:cNvPr id="103427" name="Picture 3">
            <a:extLst>
              <a:ext uri="{FF2B5EF4-FFF2-40B4-BE49-F238E27FC236}">
                <a16:creationId xmlns:a16="http://schemas.microsoft.com/office/drawing/2014/main" id="{4CFAC9D2-3082-4333-8CF5-B8FE0415F0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3168650"/>
            <a:ext cx="6172200" cy="310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9220" name="Rectangle 4">
            <a:extLst>
              <a:ext uri="{FF2B5EF4-FFF2-40B4-BE49-F238E27FC236}">
                <a16:creationId xmlns:a16="http://schemas.microsoft.com/office/drawing/2014/main" id="{9DDD11D9-26D0-47E6-AF8F-C7E18239A5C3}"/>
              </a:ext>
            </a:extLst>
          </p:cNvPr>
          <p:cNvSpPr>
            <a:spLocks noGrp="1" noChangeArrowheads="1"/>
          </p:cNvSpPr>
          <p:nvPr>
            <p:ph type="body" idx="1"/>
          </p:nvPr>
        </p:nvSpPr>
        <p:spPr>
          <a:xfrm>
            <a:off x="152400" y="1295400"/>
            <a:ext cx="8763000" cy="5257800"/>
          </a:xfrm>
          <a:noFill/>
        </p:spPr>
        <p:txBody>
          <a:bodyPr/>
          <a:lstStyle/>
          <a:p>
            <a:pPr eaLnBrk="1" hangingPunct="1">
              <a:lnSpc>
                <a:spcPct val="80000"/>
              </a:lnSpc>
            </a:pPr>
            <a:r>
              <a:rPr lang="en-US" altLang="en-US" sz="2800">
                <a:solidFill>
                  <a:srgbClr val="FFEBC7"/>
                </a:solidFill>
              </a:rPr>
              <a:t>If the shotgun is held firmly against your shoulder, it doesn’t hurt as much.</a:t>
            </a:r>
          </a:p>
          <a:p>
            <a:pPr eaLnBrk="1" hangingPunct="1">
              <a:lnSpc>
                <a:spcPct val="80000"/>
              </a:lnSpc>
            </a:pPr>
            <a:endParaRPr lang="en-US" altLang="en-US" sz="2800">
              <a:solidFill>
                <a:srgbClr val="FFEBC7"/>
              </a:solidFill>
            </a:endParaRPr>
          </a:p>
          <a:p>
            <a:pPr lvl="3" eaLnBrk="1" hangingPunct="1">
              <a:lnSpc>
                <a:spcPct val="80000"/>
              </a:lnSpc>
              <a:buFont typeface="Wingdings" panose="05000000000000000000" pitchFamily="2" charset="2"/>
              <a:buNone/>
            </a:pPr>
            <a:r>
              <a:rPr lang="en-US" altLang="en-US" sz="3600" i="1">
                <a:solidFill>
                  <a:srgbClr val="FF0000"/>
                </a:solidFill>
                <a:latin typeface="Comic Sans MS" panose="030F0702030302020204" pitchFamily="66" charset="0"/>
              </a:rPr>
              <a:t>		WHY?</a:t>
            </a:r>
            <a:endParaRPr lang="en-US" altLang="en-US" sz="180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89220">
                                            <p:txEl>
                                              <p:pRg st="0" end="0"/>
                                            </p:txEl>
                                          </p:spTgt>
                                        </p:tgtEl>
                                        <p:attrNameLst>
                                          <p:attrName>style.visibility</p:attrName>
                                        </p:attrNameLst>
                                      </p:cBhvr>
                                      <p:to>
                                        <p:strVal val="visible"/>
                                      </p:to>
                                    </p:set>
                                    <p:animEffect transition="in" filter="fade">
                                      <p:cBhvr>
                                        <p:cTn id="7" dur="1000"/>
                                        <p:tgtEl>
                                          <p:spTgt spid="1289220">
                                            <p:txEl>
                                              <p:pRg st="0" end="0"/>
                                            </p:txEl>
                                          </p:spTgt>
                                        </p:tgtEl>
                                      </p:cBhvr>
                                    </p:animEffect>
                                    <p:anim calcmode="lin" valueType="num">
                                      <p:cBhvr>
                                        <p:cTn id="8" dur="1000" fill="hold"/>
                                        <p:tgtEl>
                                          <p:spTgt spid="128922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8922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iterate type="lt">
                                    <p:tmPct val="10000"/>
                                  </p:iterate>
                                  <p:childTnLst>
                                    <p:set>
                                      <p:cBhvr>
                                        <p:cTn id="13" dur="1" fill="hold">
                                          <p:stCondLst>
                                            <p:cond delay="0"/>
                                          </p:stCondLst>
                                        </p:cTn>
                                        <p:tgtEl>
                                          <p:spTgt spid="1289220">
                                            <p:txEl>
                                              <p:pRg st="2" end="2"/>
                                            </p:txEl>
                                          </p:spTgt>
                                        </p:tgtEl>
                                        <p:attrNameLst>
                                          <p:attrName>style.visibility</p:attrName>
                                        </p:attrNameLst>
                                      </p:cBhvr>
                                      <p:to>
                                        <p:strVal val="visible"/>
                                      </p:to>
                                    </p:set>
                                    <p:animEffect transition="in" filter="fade">
                                      <p:cBhvr>
                                        <p:cTn id="14" dur="1000"/>
                                        <p:tgtEl>
                                          <p:spTgt spid="1289220">
                                            <p:txEl>
                                              <p:pRg st="2" end="2"/>
                                            </p:txEl>
                                          </p:spTgt>
                                        </p:tgtEl>
                                      </p:cBhvr>
                                    </p:animEffect>
                                    <p:anim calcmode="lin" valueType="num">
                                      <p:cBhvr>
                                        <p:cTn id="15" dur="1000" fill="hold"/>
                                        <p:tgtEl>
                                          <p:spTgt spid="1289220">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28922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9220" grpId="0" build="p" bldLvl="2"/>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3">
            <a:extLst>
              <a:ext uri="{FF2B5EF4-FFF2-40B4-BE49-F238E27FC236}">
                <a16:creationId xmlns:a16="http://schemas.microsoft.com/office/drawing/2014/main" id="{61D23B09-F0C0-4930-94E4-A03A8130DF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3168650"/>
            <a:ext cx="6172200" cy="310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1268" name="Rectangle 4">
            <a:extLst>
              <a:ext uri="{FF2B5EF4-FFF2-40B4-BE49-F238E27FC236}">
                <a16:creationId xmlns:a16="http://schemas.microsoft.com/office/drawing/2014/main" id="{B0C03CE0-4968-4F72-8200-5DA7972679DA}"/>
              </a:ext>
            </a:extLst>
          </p:cNvPr>
          <p:cNvSpPr>
            <a:spLocks noGrp="1" noChangeArrowheads="1"/>
          </p:cNvSpPr>
          <p:nvPr>
            <p:ph type="body" idx="1"/>
          </p:nvPr>
        </p:nvSpPr>
        <p:spPr>
          <a:xfrm>
            <a:off x="152400" y="609600"/>
            <a:ext cx="8763000" cy="5943600"/>
          </a:xfrm>
          <a:noFill/>
        </p:spPr>
        <p:txBody>
          <a:bodyPr/>
          <a:lstStyle/>
          <a:p>
            <a:pPr eaLnBrk="1" hangingPunct="1">
              <a:lnSpc>
                <a:spcPct val="80000"/>
              </a:lnSpc>
            </a:pPr>
            <a:r>
              <a:rPr lang="en-US" altLang="en-US" sz="2800">
                <a:solidFill>
                  <a:srgbClr val="FFEBC7"/>
                </a:solidFill>
              </a:rPr>
              <a:t>If you think of the system as just the shotgun and the pellets, then your shoulder applies a strong external force to the system.</a:t>
            </a:r>
          </a:p>
          <a:p>
            <a:pPr eaLnBrk="1" hangingPunct="1">
              <a:lnSpc>
                <a:spcPct val="80000"/>
              </a:lnSpc>
            </a:pPr>
            <a:r>
              <a:rPr lang="en-US" altLang="en-US" sz="2800">
                <a:solidFill>
                  <a:srgbClr val="FFEBC7"/>
                </a:solidFill>
              </a:rPr>
              <a:t>Since conservation of momentum requires the external force to be zero, the momentum of this system is not conserved.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91268">
                                            <p:txEl>
                                              <p:pRg st="0" end="0"/>
                                            </p:txEl>
                                          </p:spTgt>
                                        </p:tgtEl>
                                        <p:attrNameLst>
                                          <p:attrName>style.visibility</p:attrName>
                                        </p:attrNameLst>
                                      </p:cBhvr>
                                      <p:to>
                                        <p:strVal val="visible"/>
                                      </p:to>
                                    </p:set>
                                    <p:animEffect transition="in" filter="fade">
                                      <p:cBhvr>
                                        <p:cTn id="7" dur="1000"/>
                                        <p:tgtEl>
                                          <p:spTgt spid="1291268">
                                            <p:txEl>
                                              <p:pRg st="0" end="0"/>
                                            </p:txEl>
                                          </p:spTgt>
                                        </p:tgtEl>
                                      </p:cBhvr>
                                    </p:animEffect>
                                    <p:anim calcmode="lin" valueType="num">
                                      <p:cBhvr>
                                        <p:cTn id="8" dur="1000" fill="hold"/>
                                        <p:tgtEl>
                                          <p:spTgt spid="129126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9126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91268">
                                            <p:txEl>
                                              <p:pRg st="1" end="1"/>
                                            </p:txEl>
                                          </p:spTgt>
                                        </p:tgtEl>
                                        <p:attrNameLst>
                                          <p:attrName>style.visibility</p:attrName>
                                        </p:attrNameLst>
                                      </p:cBhvr>
                                      <p:to>
                                        <p:strVal val="visible"/>
                                      </p:to>
                                    </p:set>
                                    <p:animEffect transition="in" filter="fade">
                                      <p:cBhvr>
                                        <p:cTn id="14" dur="1000"/>
                                        <p:tgtEl>
                                          <p:spTgt spid="1291268">
                                            <p:txEl>
                                              <p:pRg st="1" end="1"/>
                                            </p:txEl>
                                          </p:spTgt>
                                        </p:tgtEl>
                                      </p:cBhvr>
                                    </p:animEffect>
                                    <p:anim calcmode="lin" valueType="num">
                                      <p:cBhvr>
                                        <p:cTn id="15" dur="1000" fill="hold"/>
                                        <p:tgtEl>
                                          <p:spTgt spid="129126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9126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268" grpId="0" build="p" bldLvl="2"/>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1026">
            <a:extLst>
              <a:ext uri="{FF2B5EF4-FFF2-40B4-BE49-F238E27FC236}">
                <a16:creationId xmlns:a16="http://schemas.microsoft.com/office/drawing/2014/main" id="{2D5F4060-7675-45A3-A982-11434B6A15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3168650"/>
            <a:ext cx="6172200" cy="310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5363" name="Rectangle 1027">
            <a:extLst>
              <a:ext uri="{FF2B5EF4-FFF2-40B4-BE49-F238E27FC236}">
                <a16:creationId xmlns:a16="http://schemas.microsoft.com/office/drawing/2014/main" id="{9273A2D9-61BA-4252-8603-3CF4EC3D214A}"/>
              </a:ext>
            </a:extLst>
          </p:cNvPr>
          <p:cNvSpPr>
            <a:spLocks noGrp="1" noChangeArrowheads="1"/>
          </p:cNvSpPr>
          <p:nvPr>
            <p:ph type="body" idx="1"/>
          </p:nvPr>
        </p:nvSpPr>
        <p:spPr>
          <a:xfrm>
            <a:off x="152400" y="609600"/>
            <a:ext cx="8763000" cy="5943600"/>
          </a:xfrm>
          <a:noFill/>
        </p:spPr>
        <p:txBody>
          <a:bodyPr/>
          <a:lstStyle/>
          <a:p>
            <a:pPr eaLnBrk="1" hangingPunct="1">
              <a:lnSpc>
                <a:spcPct val="80000"/>
              </a:lnSpc>
            </a:pPr>
            <a:r>
              <a:rPr lang="en-US" altLang="en-US" sz="2800">
                <a:solidFill>
                  <a:srgbClr val="FFEBC7"/>
                </a:solidFill>
              </a:rPr>
              <a:t>If you think of the system as including yourself with your shoulder against the shotgun, then momentum is conserved because all the forces involved are internal to this system (except possibly friction between your feet and the earth).</a:t>
            </a:r>
          </a:p>
          <a:p>
            <a:pPr eaLnBrk="1" hangingPunct="1">
              <a:lnSpc>
                <a:spcPct val="80000"/>
              </a:lnSpc>
            </a:pPr>
            <a:r>
              <a:rPr lang="en-US" altLang="en-US" sz="2800">
                <a:solidFill>
                  <a:srgbClr val="FFEBC7"/>
                </a:solidFill>
              </a:rPr>
              <a:t>With your mass added to the system, the recoil velocity is smaller.</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95363">
                                            <p:txEl>
                                              <p:pRg st="0" end="0"/>
                                            </p:txEl>
                                          </p:spTgt>
                                        </p:tgtEl>
                                        <p:attrNameLst>
                                          <p:attrName>style.visibility</p:attrName>
                                        </p:attrNameLst>
                                      </p:cBhvr>
                                      <p:to>
                                        <p:strVal val="visible"/>
                                      </p:to>
                                    </p:set>
                                    <p:animEffect transition="in" filter="fade">
                                      <p:cBhvr>
                                        <p:cTn id="7" dur="1000"/>
                                        <p:tgtEl>
                                          <p:spTgt spid="1295363">
                                            <p:txEl>
                                              <p:pRg st="0" end="0"/>
                                            </p:txEl>
                                          </p:spTgt>
                                        </p:tgtEl>
                                      </p:cBhvr>
                                    </p:animEffect>
                                    <p:anim calcmode="lin" valueType="num">
                                      <p:cBhvr>
                                        <p:cTn id="8" dur="1000" fill="hold"/>
                                        <p:tgtEl>
                                          <p:spTgt spid="129536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953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95363">
                                            <p:txEl>
                                              <p:pRg st="1" end="1"/>
                                            </p:txEl>
                                          </p:spTgt>
                                        </p:tgtEl>
                                        <p:attrNameLst>
                                          <p:attrName>style.visibility</p:attrName>
                                        </p:attrNameLst>
                                      </p:cBhvr>
                                      <p:to>
                                        <p:strVal val="visible"/>
                                      </p:to>
                                    </p:set>
                                    <p:animEffect transition="in" filter="fade">
                                      <p:cBhvr>
                                        <p:cTn id="14" dur="1000"/>
                                        <p:tgtEl>
                                          <p:spTgt spid="1295363">
                                            <p:txEl>
                                              <p:pRg st="1" end="1"/>
                                            </p:txEl>
                                          </p:spTgt>
                                        </p:tgtEl>
                                      </p:cBhvr>
                                    </p:animEffect>
                                    <p:anim calcmode="lin" valueType="num">
                                      <p:cBhvr>
                                        <p:cTn id="15" dur="1000" fill="hold"/>
                                        <p:tgtEl>
                                          <p:spTgt spid="129536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9536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5363" grpId="0" build="p" bldLvl="2"/>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CC866193-31D8-4A51-84C1-5AC251FE7BA2}"/>
              </a:ext>
            </a:extLst>
          </p:cNvPr>
          <p:cNvSpPr>
            <a:spLocks noGrp="1" noChangeArrowheads="1"/>
          </p:cNvSpPr>
          <p:nvPr>
            <p:ph type="title"/>
          </p:nvPr>
        </p:nvSpPr>
        <p:spPr>
          <a:xfrm>
            <a:off x="685800" y="449263"/>
            <a:ext cx="7772400" cy="769937"/>
          </a:xfrm>
        </p:spPr>
        <p:txBody>
          <a:bodyPr/>
          <a:lstStyle/>
          <a:p>
            <a:r>
              <a:rPr lang="en-US" altLang="en-US"/>
              <a:t>Recoil – Rockets</a:t>
            </a:r>
            <a:endParaRPr lang="en-CA" altLang="en-US"/>
          </a:p>
        </p:txBody>
      </p:sp>
      <p:pic>
        <p:nvPicPr>
          <p:cNvPr id="2" name="sB_nEtZxPog">
            <a:extLst>
              <a:ext uri="{FF2B5EF4-FFF2-40B4-BE49-F238E27FC236}">
                <a16:creationId xmlns:a16="http://schemas.microsoft.com/office/drawing/2014/main" id="{C16C4458-B4FC-4A06-86B6-FC0549D709D2}"/>
              </a:ext>
            </a:extLst>
          </p:cNvPr>
          <p:cNvPicPr>
            <a:picLocks noRot="1" noChangeAspect="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642938" y="1447800"/>
            <a:ext cx="785812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409796E-C263-4C9C-A1B7-26F80E03E115}"/>
              </a:ext>
            </a:extLst>
          </p:cNvPr>
          <p:cNvSpPr>
            <a:spLocks noGrp="1" noChangeArrowheads="1"/>
          </p:cNvSpPr>
          <p:nvPr>
            <p:ph type="title"/>
          </p:nvPr>
        </p:nvSpPr>
        <p:spPr>
          <a:xfrm>
            <a:off x="0" y="138113"/>
            <a:ext cx="9144000" cy="1066800"/>
          </a:xfrm>
        </p:spPr>
        <p:txBody>
          <a:bodyPr/>
          <a:lstStyle/>
          <a:p>
            <a:pPr eaLnBrk="1" hangingPunct="1"/>
            <a:r>
              <a:rPr lang="en-US" altLang="en-US" sz="3200">
                <a:solidFill>
                  <a:srgbClr val="EFFF5D"/>
                </a:solidFill>
                <a:latin typeface="Comic Sans MS" panose="030F0702030302020204" pitchFamily="66" charset="0"/>
              </a:rPr>
              <a:t>How does a rocket accelerate in empty space when there is nothing to push against?</a:t>
            </a:r>
            <a:endParaRPr lang="en-US" altLang="en-US"/>
          </a:p>
        </p:txBody>
      </p:sp>
      <p:sp>
        <p:nvSpPr>
          <p:cNvPr id="1293316" name="Rectangle 4">
            <a:extLst>
              <a:ext uri="{FF2B5EF4-FFF2-40B4-BE49-F238E27FC236}">
                <a16:creationId xmlns:a16="http://schemas.microsoft.com/office/drawing/2014/main" id="{37B51197-553F-42CC-A018-07C97AD5A940}"/>
              </a:ext>
            </a:extLst>
          </p:cNvPr>
          <p:cNvSpPr>
            <a:spLocks noGrp="1" noChangeArrowheads="1"/>
          </p:cNvSpPr>
          <p:nvPr>
            <p:ph type="body" idx="1"/>
          </p:nvPr>
        </p:nvSpPr>
        <p:spPr>
          <a:xfrm>
            <a:off x="152400" y="1295400"/>
            <a:ext cx="8763000" cy="5257800"/>
          </a:xfrm>
          <a:noFill/>
        </p:spPr>
        <p:txBody>
          <a:bodyPr/>
          <a:lstStyle/>
          <a:p>
            <a:pPr eaLnBrk="1" hangingPunct="1">
              <a:lnSpc>
                <a:spcPct val="80000"/>
              </a:lnSpc>
            </a:pPr>
            <a:r>
              <a:rPr lang="en-US" altLang="en-US" sz="2800">
                <a:solidFill>
                  <a:srgbClr val="FFEBC7"/>
                </a:solidFill>
              </a:rPr>
              <a:t>The exhaust gases rushing out of the tail of the rocket have both mass and velocity and, therefore, momentum.</a:t>
            </a:r>
          </a:p>
          <a:p>
            <a:pPr eaLnBrk="1" hangingPunct="1">
              <a:lnSpc>
                <a:spcPct val="80000"/>
              </a:lnSpc>
            </a:pPr>
            <a:r>
              <a:rPr lang="en-US" altLang="en-US" sz="2800">
                <a:solidFill>
                  <a:srgbClr val="FFEBC7"/>
                </a:solidFill>
              </a:rPr>
              <a:t>The momentum gained by the rocket in the forward direction is equal to the momentum of the exhaust gases in the opposite direction.</a:t>
            </a:r>
          </a:p>
          <a:p>
            <a:pPr eaLnBrk="1" hangingPunct="1">
              <a:lnSpc>
                <a:spcPct val="80000"/>
              </a:lnSpc>
            </a:pPr>
            <a:r>
              <a:rPr lang="en-US" altLang="en-US" sz="2800">
                <a:solidFill>
                  <a:srgbClr val="FFEBC7"/>
                </a:solidFill>
              </a:rPr>
              <a:t>The rocket and the exhaust gases push against each other.</a:t>
            </a:r>
          </a:p>
          <a:p>
            <a:pPr eaLnBrk="1" hangingPunct="1">
              <a:lnSpc>
                <a:spcPct val="80000"/>
              </a:lnSpc>
            </a:pPr>
            <a:r>
              <a:rPr lang="en-US" altLang="en-US" sz="2800">
                <a:solidFill>
                  <a:srgbClr val="FFEBC7"/>
                </a:solidFill>
              </a:rPr>
              <a:t>Newton’s third law applies.</a:t>
            </a:r>
          </a:p>
        </p:txBody>
      </p:sp>
      <p:pic>
        <p:nvPicPr>
          <p:cNvPr id="110596" name="Picture 5">
            <a:extLst>
              <a:ext uri="{FF2B5EF4-FFF2-40B4-BE49-F238E27FC236}">
                <a16:creationId xmlns:a16="http://schemas.microsoft.com/office/drawing/2014/main" id="{F3982ECB-B9B6-496A-ACFE-67592C823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9225" y="4724400"/>
            <a:ext cx="6323013"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93316">
                                            <p:txEl>
                                              <p:pRg st="0" end="0"/>
                                            </p:txEl>
                                          </p:spTgt>
                                        </p:tgtEl>
                                        <p:attrNameLst>
                                          <p:attrName>style.visibility</p:attrName>
                                        </p:attrNameLst>
                                      </p:cBhvr>
                                      <p:to>
                                        <p:strVal val="visible"/>
                                      </p:to>
                                    </p:set>
                                    <p:animEffect transition="in" filter="fade">
                                      <p:cBhvr>
                                        <p:cTn id="7" dur="1000"/>
                                        <p:tgtEl>
                                          <p:spTgt spid="1293316">
                                            <p:txEl>
                                              <p:pRg st="0" end="0"/>
                                            </p:txEl>
                                          </p:spTgt>
                                        </p:tgtEl>
                                      </p:cBhvr>
                                    </p:animEffect>
                                    <p:anim calcmode="lin" valueType="num">
                                      <p:cBhvr>
                                        <p:cTn id="8" dur="1000" fill="hold"/>
                                        <p:tgtEl>
                                          <p:spTgt spid="129331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933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93316">
                                            <p:txEl>
                                              <p:pRg st="1" end="1"/>
                                            </p:txEl>
                                          </p:spTgt>
                                        </p:tgtEl>
                                        <p:attrNameLst>
                                          <p:attrName>style.visibility</p:attrName>
                                        </p:attrNameLst>
                                      </p:cBhvr>
                                      <p:to>
                                        <p:strVal val="visible"/>
                                      </p:to>
                                    </p:set>
                                    <p:animEffect transition="in" filter="fade">
                                      <p:cBhvr>
                                        <p:cTn id="14" dur="1000"/>
                                        <p:tgtEl>
                                          <p:spTgt spid="1293316">
                                            <p:txEl>
                                              <p:pRg st="1" end="1"/>
                                            </p:txEl>
                                          </p:spTgt>
                                        </p:tgtEl>
                                      </p:cBhvr>
                                    </p:animEffect>
                                    <p:anim calcmode="lin" valueType="num">
                                      <p:cBhvr>
                                        <p:cTn id="15" dur="1000" fill="hold"/>
                                        <p:tgtEl>
                                          <p:spTgt spid="129331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9331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93316">
                                            <p:txEl>
                                              <p:pRg st="2" end="2"/>
                                            </p:txEl>
                                          </p:spTgt>
                                        </p:tgtEl>
                                        <p:attrNameLst>
                                          <p:attrName>style.visibility</p:attrName>
                                        </p:attrNameLst>
                                      </p:cBhvr>
                                      <p:to>
                                        <p:strVal val="visible"/>
                                      </p:to>
                                    </p:set>
                                    <p:animEffect transition="in" filter="fade">
                                      <p:cBhvr>
                                        <p:cTn id="21" dur="1000"/>
                                        <p:tgtEl>
                                          <p:spTgt spid="1293316">
                                            <p:txEl>
                                              <p:pRg st="2" end="2"/>
                                            </p:txEl>
                                          </p:spTgt>
                                        </p:tgtEl>
                                      </p:cBhvr>
                                    </p:animEffect>
                                    <p:anim calcmode="lin" valueType="num">
                                      <p:cBhvr>
                                        <p:cTn id="22" dur="1000" fill="hold"/>
                                        <p:tgtEl>
                                          <p:spTgt spid="129331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9331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93316">
                                            <p:txEl>
                                              <p:pRg st="3" end="3"/>
                                            </p:txEl>
                                          </p:spTgt>
                                        </p:tgtEl>
                                        <p:attrNameLst>
                                          <p:attrName>style.visibility</p:attrName>
                                        </p:attrNameLst>
                                      </p:cBhvr>
                                      <p:to>
                                        <p:strVal val="visible"/>
                                      </p:to>
                                    </p:set>
                                    <p:animEffect transition="in" filter="fade">
                                      <p:cBhvr>
                                        <p:cTn id="28" dur="1000"/>
                                        <p:tgtEl>
                                          <p:spTgt spid="1293316">
                                            <p:txEl>
                                              <p:pRg st="3" end="3"/>
                                            </p:txEl>
                                          </p:spTgt>
                                        </p:tgtEl>
                                      </p:cBhvr>
                                    </p:animEffect>
                                    <p:anim calcmode="lin" valueType="num">
                                      <p:cBhvr>
                                        <p:cTn id="29" dur="1000" fill="hold"/>
                                        <p:tgtEl>
                                          <p:spTgt spid="129331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29331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3316" grpId="0" build="p" bldLvl="2"/>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a:extLst>
              <a:ext uri="{FF2B5EF4-FFF2-40B4-BE49-F238E27FC236}">
                <a16:creationId xmlns:a16="http://schemas.microsoft.com/office/drawing/2014/main" id="{D4BD9688-D0CF-4597-92ED-6542222ABD0D}"/>
              </a:ext>
            </a:extLst>
          </p:cNvPr>
          <p:cNvSpPr>
            <a:spLocks noGrp="1" noChangeArrowheads="1"/>
          </p:cNvSpPr>
          <p:nvPr>
            <p:ph type="title"/>
          </p:nvPr>
        </p:nvSpPr>
        <p:spPr>
          <a:xfrm>
            <a:off x="685800" y="449263"/>
            <a:ext cx="7772400" cy="769937"/>
          </a:xfrm>
        </p:spPr>
        <p:txBody>
          <a:bodyPr/>
          <a:lstStyle/>
          <a:p>
            <a:r>
              <a:rPr lang="en-US" altLang="en-US"/>
              <a:t>Energy – Metal Foam</a:t>
            </a:r>
            <a:endParaRPr lang="en-CA" altLang="en-US"/>
          </a:p>
        </p:txBody>
      </p:sp>
      <p:pic>
        <p:nvPicPr>
          <p:cNvPr id="2" name="NvXI_RhVEDQ">
            <a:extLst>
              <a:ext uri="{FF2B5EF4-FFF2-40B4-BE49-F238E27FC236}">
                <a16:creationId xmlns:a16="http://schemas.microsoft.com/office/drawing/2014/main" id="{84835B24-D006-4D6D-A6E0-1C1BF8115981}"/>
              </a:ext>
            </a:extLst>
          </p:cNvPr>
          <p:cNvPicPr>
            <a:picLocks noRot="1" noChangeAspect="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779463" y="1524000"/>
            <a:ext cx="758507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85D0B809-9C1C-45F0-8623-9DB35302F3E5}"/>
              </a:ext>
            </a:extLst>
          </p:cNvPr>
          <p:cNvSpPr>
            <a:spLocks noGrp="1" noChangeArrowheads="1"/>
          </p:cNvSpPr>
          <p:nvPr>
            <p:ph type="title"/>
          </p:nvPr>
        </p:nvSpPr>
        <p:spPr>
          <a:xfrm>
            <a:off x="0" y="304800"/>
            <a:ext cx="9144000" cy="1431925"/>
          </a:xfrm>
        </p:spPr>
        <p:txBody>
          <a:bodyPr/>
          <a:lstStyle/>
          <a:p>
            <a:pPr eaLnBrk="1" hangingPunct="1"/>
            <a:r>
              <a:rPr lang="en-US" altLang="en-US"/>
              <a:t>Elastic and Inelastic Collisions</a:t>
            </a:r>
          </a:p>
        </p:txBody>
      </p:sp>
      <p:sp>
        <p:nvSpPr>
          <p:cNvPr id="1147907" name="Rectangle 3">
            <a:extLst>
              <a:ext uri="{FF2B5EF4-FFF2-40B4-BE49-F238E27FC236}">
                <a16:creationId xmlns:a16="http://schemas.microsoft.com/office/drawing/2014/main" id="{15696F0C-FED2-4C00-9008-94AFBE58397B}"/>
              </a:ext>
            </a:extLst>
          </p:cNvPr>
          <p:cNvSpPr>
            <a:spLocks noGrp="1" noChangeArrowheads="1"/>
          </p:cNvSpPr>
          <p:nvPr>
            <p:ph type="body" idx="1"/>
          </p:nvPr>
        </p:nvSpPr>
        <p:spPr>
          <a:xfrm>
            <a:off x="0" y="1828800"/>
            <a:ext cx="5181600" cy="4572000"/>
          </a:xfrm>
        </p:spPr>
        <p:txBody>
          <a:bodyPr/>
          <a:lstStyle/>
          <a:p>
            <a:pPr eaLnBrk="1" hangingPunct="1"/>
            <a:r>
              <a:rPr lang="en-US" altLang="en-US" sz="2800">
                <a:solidFill>
                  <a:srgbClr val="FFEBC7"/>
                </a:solidFill>
              </a:rPr>
              <a:t>Different kinds of collisions produce different results.</a:t>
            </a:r>
          </a:p>
          <a:p>
            <a:pPr lvl="1" eaLnBrk="1" hangingPunct="1"/>
            <a:r>
              <a:rPr lang="en-US" altLang="en-US" sz="2400">
                <a:solidFill>
                  <a:srgbClr val="FFEBC7"/>
                </a:solidFill>
              </a:rPr>
              <a:t>Sometimes the objects stick together.</a:t>
            </a:r>
          </a:p>
          <a:p>
            <a:pPr lvl="1" eaLnBrk="1" hangingPunct="1"/>
            <a:r>
              <a:rPr lang="en-US" altLang="en-US" sz="2400">
                <a:solidFill>
                  <a:srgbClr val="FFEBC7"/>
                </a:solidFill>
              </a:rPr>
              <a:t>Sometimes the objects bounce apart.</a:t>
            </a:r>
          </a:p>
          <a:p>
            <a:pPr eaLnBrk="1" hangingPunct="1">
              <a:buFont typeface="Wingdings" panose="05000000000000000000" pitchFamily="2" charset="2"/>
              <a:buChar char="Ø"/>
            </a:pPr>
            <a:r>
              <a:rPr lang="en-US" altLang="en-US" sz="2800">
                <a:solidFill>
                  <a:srgbClr val="FFEBC7"/>
                </a:solidFill>
              </a:rPr>
              <a:t>What is the difference between these types of collisions?</a:t>
            </a:r>
          </a:p>
          <a:p>
            <a:pPr eaLnBrk="1" hangingPunct="1">
              <a:buFont typeface="Wingdings" panose="05000000000000000000" pitchFamily="2" charset="2"/>
              <a:buChar char="Ø"/>
            </a:pPr>
            <a:r>
              <a:rPr lang="en-US" altLang="en-US" sz="2800">
                <a:solidFill>
                  <a:srgbClr val="FFEBC7"/>
                </a:solidFill>
              </a:rPr>
              <a:t>Is energy conserved as well as momentum?</a:t>
            </a:r>
          </a:p>
        </p:txBody>
      </p:sp>
      <p:pic>
        <p:nvPicPr>
          <p:cNvPr id="113668" name="Picture 6">
            <a:extLst>
              <a:ext uri="{FF2B5EF4-FFF2-40B4-BE49-F238E27FC236}">
                <a16:creationId xmlns:a16="http://schemas.microsoft.com/office/drawing/2014/main" id="{99154625-80AC-4572-ABB1-5C0E0D69A2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25" y="1676400"/>
            <a:ext cx="3581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47907">
                                            <p:txEl>
                                              <p:pRg st="0" end="0"/>
                                            </p:txEl>
                                          </p:spTgt>
                                        </p:tgtEl>
                                        <p:attrNameLst>
                                          <p:attrName>style.visibility</p:attrName>
                                        </p:attrNameLst>
                                      </p:cBhvr>
                                      <p:to>
                                        <p:strVal val="visible"/>
                                      </p:to>
                                    </p:set>
                                    <p:animEffect transition="in" filter="fade">
                                      <p:cBhvr>
                                        <p:cTn id="7" dur="1000"/>
                                        <p:tgtEl>
                                          <p:spTgt spid="1147907">
                                            <p:txEl>
                                              <p:pRg st="0" end="0"/>
                                            </p:txEl>
                                          </p:spTgt>
                                        </p:tgtEl>
                                      </p:cBhvr>
                                    </p:animEffect>
                                    <p:anim calcmode="lin" valueType="num">
                                      <p:cBhvr>
                                        <p:cTn id="8" dur="1000" fill="hold"/>
                                        <p:tgtEl>
                                          <p:spTgt spid="11479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4790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47907">
                                            <p:txEl>
                                              <p:pRg st="1" end="1"/>
                                            </p:txEl>
                                          </p:spTgt>
                                        </p:tgtEl>
                                        <p:attrNameLst>
                                          <p:attrName>style.visibility</p:attrName>
                                        </p:attrNameLst>
                                      </p:cBhvr>
                                      <p:to>
                                        <p:strVal val="visible"/>
                                      </p:to>
                                    </p:set>
                                    <p:animEffect transition="in" filter="fade">
                                      <p:cBhvr>
                                        <p:cTn id="14" dur="1000"/>
                                        <p:tgtEl>
                                          <p:spTgt spid="1147907">
                                            <p:txEl>
                                              <p:pRg st="1" end="1"/>
                                            </p:txEl>
                                          </p:spTgt>
                                        </p:tgtEl>
                                      </p:cBhvr>
                                    </p:animEffect>
                                    <p:anim calcmode="lin" valueType="num">
                                      <p:cBhvr>
                                        <p:cTn id="15" dur="1000" fill="hold"/>
                                        <p:tgtEl>
                                          <p:spTgt spid="114790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4790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47907">
                                            <p:txEl>
                                              <p:pRg st="2" end="2"/>
                                            </p:txEl>
                                          </p:spTgt>
                                        </p:tgtEl>
                                        <p:attrNameLst>
                                          <p:attrName>style.visibility</p:attrName>
                                        </p:attrNameLst>
                                      </p:cBhvr>
                                      <p:to>
                                        <p:strVal val="visible"/>
                                      </p:to>
                                    </p:set>
                                    <p:animEffect transition="in" filter="fade">
                                      <p:cBhvr>
                                        <p:cTn id="21" dur="1000"/>
                                        <p:tgtEl>
                                          <p:spTgt spid="1147907">
                                            <p:txEl>
                                              <p:pRg st="2" end="2"/>
                                            </p:txEl>
                                          </p:spTgt>
                                        </p:tgtEl>
                                      </p:cBhvr>
                                    </p:animEffect>
                                    <p:anim calcmode="lin" valueType="num">
                                      <p:cBhvr>
                                        <p:cTn id="22" dur="1000" fill="hold"/>
                                        <p:tgtEl>
                                          <p:spTgt spid="114790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4790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47907">
                                            <p:txEl>
                                              <p:pRg st="3" end="3"/>
                                            </p:txEl>
                                          </p:spTgt>
                                        </p:tgtEl>
                                        <p:attrNameLst>
                                          <p:attrName>style.visibility</p:attrName>
                                        </p:attrNameLst>
                                      </p:cBhvr>
                                      <p:to>
                                        <p:strVal val="visible"/>
                                      </p:to>
                                    </p:set>
                                    <p:animEffect transition="in" filter="fade">
                                      <p:cBhvr>
                                        <p:cTn id="28" dur="1000"/>
                                        <p:tgtEl>
                                          <p:spTgt spid="1147907">
                                            <p:txEl>
                                              <p:pRg st="3" end="3"/>
                                            </p:txEl>
                                          </p:spTgt>
                                        </p:tgtEl>
                                      </p:cBhvr>
                                    </p:animEffect>
                                    <p:anim calcmode="lin" valueType="num">
                                      <p:cBhvr>
                                        <p:cTn id="29" dur="1000" fill="hold"/>
                                        <p:tgtEl>
                                          <p:spTgt spid="114790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4790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47907">
                                            <p:txEl>
                                              <p:pRg st="4" end="4"/>
                                            </p:txEl>
                                          </p:spTgt>
                                        </p:tgtEl>
                                        <p:attrNameLst>
                                          <p:attrName>style.visibility</p:attrName>
                                        </p:attrNameLst>
                                      </p:cBhvr>
                                      <p:to>
                                        <p:strVal val="visible"/>
                                      </p:to>
                                    </p:set>
                                    <p:animEffect transition="in" filter="fade">
                                      <p:cBhvr>
                                        <p:cTn id="35" dur="1000"/>
                                        <p:tgtEl>
                                          <p:spTgt spid="1147907">
                                            <p:txEl>
                                              <p:pRg st="4" end="4"/>
                                            </p:txEl>
                                          </p:spTgt>
                                        </p:tgtEl>
                                      </p:cBhvr>
                                    </p:animEffect>
                                    <p:anim calcmode="lin" valueType="num">
                                      <p:cBhvr>
                                        <p:cTn id="36" dur="1000" fill="hold"/>
                                        <p:tgtEl>
                                          <p:spTgt spid="114790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14790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907" grpId="0" build="p" bldLvl="2"/>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92DDD7F3-DF31-4704-BF61-40EDD70C5BFC}"/>
              </a:ext>
            </a:extLst>
          </p:cNvPr>
          <p:cNvSpPr>
            <a:spLocks noGrp="1" noChangeArrowheads="1"/>
          </p:cNvSpPr>
          <p:nvPr>
            <p:ph type="title"/>
          </p:nvPr>
        </p:nvSpPr>
        <p:spPr>
          <a:xfrm>
            <a:off x="0" y="304800"/>
            <a:ext cx="9144000" cy="1431925"/>
          </a:xfrm>
        </p:spPr>
        <p:txBody>
          <a:bodyPr/>
          <a:lstStyle/>
          <a:p>
            <a:pPr eaLnBrk="1" hangingPunct="1"/>
            <a:r>
              <a:rPr lang="en-US" altLang="en-US"/>
              <a:t>Elastic and Inelastic Collisions</a:t>
            </a:r>
          </a:p>
        </p:txBody>
      </p:sp>
      <p:sp>
        <p:nvSpPr>
          <p:cNvPr id="1299459" name="Rectangle 3">
            <a:extLst>
              <a:ext uri="{FF2B5EF4-FFF2-40B4-BE49-F238E27FC236}">
                <a16:creationId xmlns:a16="http://schemas.microsoft.com/office/drawing/2014/main" id="{73E483AC-A6ED-4649-944D-02C921AE9932}"/>
              </a:ext>
            </a:extLst>
          </p:cNvPr>
          <p:cNvSpPr>
            <a:spLocks noGrp="1" noChangeArrowheads="1"/>
          </p:cNvSpPr>
          <p:nvPr>
            <p:ph type="body" idx="1"/>
          </p:nvPr>
        </p:nvSpPr>
        <p:spPr>
          <a:xfrm>
            <a:off x="0" y="1828800"/>
            <a:ext cx="9144000" cy="3429000"/>
          </a:xfrm>
        </p:spPr>
        <p:txBody>
          <a:bodyPr/>
          <a:lstStyle/>
          <a:p>
            <a:pPr eaLnBrk="1" hangingPunct="1">
              <a:lnSpc>
                <a:spcPct val="80000"/>
              </a:lnSpc>
            </a:pPr>
            <a:r>
              <a:rPr lang="en-US" altLang="en-US" sz="2800">
                <a:solidFill>
                  <a:srgbClr val="FFEBC7"/>
                </a:solidFill>
              </a:rPr>
              <a:t>A collision in which the objects stick together after collision is called a </a:t>
            </a:r>
            <a:r>
              <a:rPr lang="en-US" altLang="en-US" sz="2800" b="1" i="1">
                <a:solidFill>
                  <a:schemeClr val="accent1"/>
                </a:solidFill>
              </a:rPr>
              <a:t>perfectly inelastic collision</a:t>
            </a:r>
            <a:r>
              <a:rPr lang="en-US" altLang="en-US" sz="2800">
                <a:solidFill>
                  <a:srgbClr val="FFEBC7"/>
                </a:solidFill>
              </a:rPr>
              <a:t>.</a:t>
            </a:r>
          </a:p>
          <a:p>
            <a:pPr lvl="1" eaLnBrk="1" hangingPunct="1">
              <a:lnSpc>
                <a:spcPct val="80000"/>
              </a:lnSpc>
            </a:pPr>
            <a:r>
              <a:rPr lang="en-US" altLang="en-US" sz="2400">
                <a:solidFill>
                  <a:srgbClr val="FFEBC7"/>
                </a:solidFill>
              </a:rPr>
              <a:t>The objects do not bounce at all.</a:t>
            </a:r>
          </a:p>
          <a:p>
            <a:pPr lvl="1" eaLnBrk="1" hangingPunct="1">
              <a:lnSpc>
                <a:spcPct val="80000"/>
              </a:lnSpc>
            </a:pPr>
            <a:r>
              <a:rPr lang="en-US" altLang="en-US" sz="2400">
                <a:solidFill>
                  <a:srgbClr val="FFEBC7"/>
                </a:solidFill>
              </a:rPr>
              <a:t>If we know the total momentum before the collision, we can calculate the final momentum and velocity of the now-joined objects.</a:t>
            </a:r>
          </a:p>
          <a:p>
            <a:pPr eaLnBrk="1" hangingPunct="1">
              <a:lnSpc>
                <a:spcPct val="80000"/>
              </a:lnSpc>
            </a:pPr>
            <a:r>
              <a:rPr lang="en-US" altLang="en-US" sz="2800">
                <a:solidFill>
                  <a:srgbClr val="FFEBC7"/>
                </a:solidFill>
              </a:rPr>
              <a:t>For example:</a:t>
            </a:r>
          </a:p>
          <a:p>
            <a:pPr lvl="1" eaLnBrk="1" hangingPunct="1">
              <a:lnSpc>
                <a:spcPct val="80000"/>
              </a:lnSpc>
            </a:pPr>
            <a:r>
              <a:rPr lang="en-US" altLang="en-US" sz="2400">
                <a:solidFill>
                  <a:srgbClr val="FFEBC7"/>
                </a:solidFill>
              </a:rPr>
              <a:t>The football players who stay together after colliding.</a:t>
            </a:r>
          </a:p>
          <a:p>
            <a:pPr lvl="1" eaLnBrk="1" hangingPunct="1">
              <a:lnSpc>
                <a:spcPct val="80000"/>
              </a:lnSpc>
            </a:pPr>
            <a:r>
              <a:rPr lang="en-US" altLang="en-US" sz="2400">
                <a:solidFill>
                  <a:srgbClr val="FFEBC7"/>
                </a:solidFill>
              </a:rPr>
              <a:t>Coupling railroad cars.</a:t>
            </a:r>
          </a:p>
        </p:txBody>
      </p:sp>
      <p:pic>
        <p:nvPicPr>
          <p:cNvPr id="115716" name="Picture 5">
            <a:extLst>
              <a:ext uri="{FF2B5EF4-FFF2-40B4-BE49-F238E27FC236}">
                <a16:creationId xmlns:a16="http://schemas.microsoft.com/office/drawing/2014/main" id="{FD9F0479-B2F4-476A-A745-FA447C270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8" y="5327650"/>
            <a:ext cx="7515225"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99459">
                                            <p:txEl>
                                              <p:pRg st="0" end="0"/>
                                            </p:txEl>
                                          </p:spTgt>
                                        </p:tgtEl>
                                        <p:attrNameLst>
                                          <p:attrName>style.visibility</p:attrName>
                                        </p:attrNameLst>
                                      </p:cBhvr>
                                      <p:to>
                                        <p:strVal val="visible"/>
                                      </p:to>
                                    </p:set>
                                    <p:animEffect transition="in" filter="fade">
                                      <p:cBhvr>
                                        <p:cTn id="7" dur="1000"/>
                                        <p:tgtEl>
                                          <p:spTgt spid="1299459">
                                            <p:txEl>
                                              <p:pRg st="0" end="0"/>
                                            </p:txEl>
                                          </p:spTgt>
                                        </p:tgtEl>
                                      </p:cBhvr>
                                    </p:animEffect>
                                    <p:anim calcmode="lin" valueType="num">
                                      <p:cBhvr>
                                        <p:cTn id="8" dur="1000" fill="hold"/>
                                        <p:tgtEl>
                                          <p:spTgt spid="12994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9945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99459">
                                            <p:txEl>
                                              <p:pRg st="1" end="1"/>
                                            </p:txEl>
                                          </p:spTgt>
                                        </p:tgtEl>
                                        <p:attrNameLst>
                                          <p:attrName>style.visibility</p:attrName>
                                        </p:attrNameLst>
                                      </p:cBhvr>
                                      <p:to>
                                        <p:strVal val="visible"/>
                                      </p:to>
                                    </p:set>
                                    <p:animEffect transition="in" filter="fade">
                                      <p:cBhvr>
                                        <p:cTn id="14" dur="1000"/>
                                        <p:tgtEl>
                                          <p:spTgt spid="1299459">
                                            <p:txEl>
                                              <p:pRg st="1" end="1"/>
                                            </p:txEl>
                                          </p:spTgt>
                                        </p:tgtEl>
                                      </p:cBhvr>
                                    </p:animEffect>
                                    <p:anim calcmode="lin" valueType="num">
                                      <p:cBhvr>
                                        <p:cTn id="15" dur="1000" fill="hold"/>
                                        <p:tgtEl>
                                          <p:spTgt spid="129945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9945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99459">
                                            <p:txEl>
                                              <p:pRg st="2" end="2"/>
                                            </p:txEl>
                                          </p:spTgt>
                                        </p:tgtEl>
                                        <p:attrNameLst>
                                          <p:attrName>style.visibility</p:attrName>
                                        </p:attrNameLst>
                                      </p:cBhvr>
                                      <p:to>
                                        <p:strVal val="visible"/>
                                      </p:to>
                                    </p:set>
                                    <p:animEffect transition="in" filter="fade">
                                      <p:cBhvr>
                                        <p:cTn id="21" dur="1000"/>
                                        <p:tgtEl>
                                          <p:spTgt spid="1299459">
                                            <p:txEl>
                                              <p:pRg st="2" end="2"/>
                                            </p:txEl>
                                          </p:spTgt>
                                        </p:tgtEl>
                                      </p:cBhvr>
                                    </p:animEffect>
                                    <p:anim calcmode="lin" valueType="num">
                                      <p:cBhvr>
                                        <p:cTn id="22" dur="1000" fill="hold"/>
                                        <p:tgtEl>
                                          <p:spTgt spid="129945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9945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99459">
                                            <p:txEl>
                                              <p:pRg st="3" end="3"/>
                                            </p:txEl>
                                          </p:spTgt>
                                        </p:tgtEl>
                                        <p:attrNameLst>
                                          <p:attrName>style.visibility</p:attrName>
                                        </p:attrNameLst>
                                      </p:cBhvr>
                                      <p:to>
                                        <p:strVal val="visible"/>
                                      </p:to>
                                    </p:set>
                                    <p:animEffect transition="in" filter="fade">
                                      <p:cBhvr>
                                        <p:cTn id="28" dur="1000"/>
                                        <p:tgtEl>
                                          <p:spTgt spid="1299459">
                                            <p:txEl>
                                              <p:pRg st="3" end="3"/>
                                            </p:txEl>
                                          </p:spTgt>
                                        </p:tgtEl>
                                      </p:cBhvr>
                                    </p:animEffect>
                                    <p:anim calcmode="lin" valueType="num">
                                      <p:cBhvr>
                                        <p:cTn id="29" dur="1000" fill="hold"/>
                                        <p:tgtEl>
                                          <p:spTgt spid="129945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29945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99459">
                                            <p:txEl>
                                              <p:pRg st="4" end="4"/>
                                            </p:txEl>
                                          </p:spTgt>
                                        </p:tgtEl>
                                        <p:attrNameLst>
                                          <p:attrName>style.visibility</p:attrName>
                                        </p:attrNameLst>
                                      </p:cBhvr>
                                      <p:to>
                                        <p:strVal val="visible"/>
                                      </p:to>
                                    </p:set>
                                    <p:animEffect transition="in" filter="fade">
                                      <p:cBhvr>
                                        <p:cTn id="35" dur="1000"/>
                                        <p:tgtEl>
                                          <p:spTgt spid="1299459">
                                            <p:txEl>
                                              <p:pRg st="4" end="4"/>
                                            </p:txEl>
                                          </p:spTgt>
                                        </p:tgtEl>
                                      </p:cBhvr>
                                    </p:animEffect>
                                    <p:anim calcmode="lin" valueType="num">
                                      <p:cBhvr>
                                        <p:cTn id="36" dur="1000" fill="hold"/>
                                        <p:tgtEl>
                                          <p:spTgt spid="129945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29945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99459">
                                            <p:txEl>
                                              <p:pRg st="5" end="5"/>
                                            </p:txEl>
                                          </p:spTgt>
                                        </p:tgtEl>
                                        <p:attrNameLst>
                                          <p:attrName>style.visibility</p:attrName>
                                        </p:attrNameLst>
                                      </p:cBhvr>
                                      <p:to>
                                        <p:strVal val="visible"/>
                                      </p:to>
                                    </p:set>
                                    <p:animEffect transition="in" filter="fade">
                                      <p:cBhvr>
                                        <p:cTn id="42" dur="1000"/>
                                        <p:tgtEl>
                                          <p:spTgt spid="1299459">
                                            <p:txEl>
                                              <p:pRg st="5" end="5"/>
                                            </p:txEl>
                                          </p:spTgt>
                                        </p:tgtEl>
                                      </p:cBhvr>
                                    </p:animEffect>
                                    <p:anim calcmode="lin" valueType="num">
                                      <p:cBhvr>
                                        <p:cTn id="43" dur="1000" fill="hold"/>
                                        <p:tgtEl>
                                          <p:spTgt spid="1299459">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299459">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9459"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B77F6AE9-D3E8-4E43-87AA-106E928A25BE}"/>
              </a:ext>
            </a:extLst>
          </p:cNvPr>
          <p:cNvSpPr>
            <a:spLocks noGrp="1" noChangeArrowheads="1"/>
          </p:cNvSpPr>
          <p:nvPr>
            <p:ph type="title"/>
          </p:nvPr>
        </p:nvSpPr>
        <p:spPr/>
        <p:txBody>
          <a:bodyPr/>
          <a:lstStyle/>
          <a:p>
            <a:pPr eaLnBrk="1" hangingPunct="1"/>
            <a:r>
              <a:rPr lang="en-US" altLang="en-US"/>
              <a:t>Simple Machines, Work, and Power</a:t>
            </a:r>
          </a:p>
        </p:txBody>
      </p:sp>
      <p:sp>
        <p:nvSpPr>
          <p:cNvPr id="852995" name="Rectangle 3">
            <a:extLst>
              <a:ext uri="{FF2B5EF4-FFF2-40B4-BE49-F238E27FC236}">
                <a16:creationId xmlns:a16="http://schemas.microsoft.com/office/drawing/2014/main" id="{AD4C1D35-7283-4735-BA3A-3A06EF8DA9D3}"/>
              </a:ext>
            </a:extLst>
          </p:cNvPr>
          <p:cNvSpPr>
            <a:spLocks noGrp="1" noChangeArrowheads="1"/>
          </p:cNvSpPr>
          <p:nvPr>
            <p:ph type="body" idx="1"/>
          </p:nvPr>
        </p:nvSpPr>
        <p:spPr/>
        <p:txBody>
          <a:bodyPr/>
          <a:lstStyle/>
          <a:p>
            <a:pPr eaLnBrk="1" hangingPunct="1">
              <a:lnSpc>
                <a:spcPct val="80000"/>
              </a:lnSpc>
            </a:pPr>
            <a:r>
              <a:rPr lang="en-US" altLang="en-US" sz="2800"/>
              <a:t>A</a:t>
            </a:r>
            <a:r>
              <a:rPr lang="en-US" altLang="en-US" sz="2800" b="1" i="1">
                <a:solidFill>
                  <a:schemeClr val="accent1"/>
                </a:solidFill>
              </a:rPr>
              <a:t> simple machine</a:t>
            </a:r>
            <a:r>
              <a:rPr lang="en-US" altLang="en-US" sz="2800"/>
              <a:t> multiplies the effect of an applied force.</a:t>
            </a:r>
          </a:p>
          <a:p>
            <a:pPr lvl="1" eaLnBrk="1" hangingPunct="1">
              <a:lnSpc>
                <a:spcPct val="80000"/>
              </a:lnSpc>
            </a:pPr>
            <a:r>
              <a:rPr lang="en-US" altLang="en-US" sz="2400"/>
              <a:t>For example, a </a:t>
            </a:r>
            <a:r>
              <a:rPr lang="en-US" altLang="en-US" sz="2400" b="1" i="1">
                <a:solidFill>
                  <a:schemeClr val="accent1"/>
                </a:solidFill>
              </a:rPr>
              <a:t>lever</a:t>
            </a:r>
            <a:r>
              <a:rPr lang="en-US" altLang="en-US" sz="2400"/>
              <a:t> :</a:t>
            </a:r>
          </a:p>
        </p:txBody>
      </p:sp>
      <p:pic>
        <p:nvPicPr>
          <p:cNvPr id="13316" name="Picture 5">
            <a:extLst>
              <a:ext uri="{FF2B5EF4-FFF2-40B4-BE49-F238E27FC236}">
                <a16:creationId xmlns:a16="http://schemas.microsoft.com/office/drawing/2014/main" id="{236D3F2F-4197-4462-B371-2DFCDA94E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5950" y="3124200"/>
            <a:ext cx="4559300"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2998" name="Text Box 6">
            <a:extLst>
              <a:ext uri="{FF2B5EF4-FFF2-40B4-BE49-F238E27FC236}">
                <a16:creationId xmlns:a16="http://schemas.microsoft.com/office/drawing/2014/main" id="{5FBBB55B-E3D7-45D1-A2A7-48273497742A}"/>
              </a:ext>
            </a:extLst>
          </p:cNvPr>
          <p:cNvSpPr txBox="1">
            <a:spLocks noChangeArrowheads="1"/>
          </p:cNvSpPr>
          <p:nvPr/>
        </p:nvSpPr>
        <p:spPr bwMode="auto">
          <a:xfrm>
            <a:off x="152400" y="3429000"/>
            <a:ext cx="41148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SzTx/>
              <a:buFont typeface="Wingdings" panose="05000000000000000000" pitchFamily="2" charset="2"/>
              <a:buChar char="§"/>
            </a:pPr>
            <a:r>
              <a:rPr lang="en-US" altLang="en-US" sz="2400"/>
              <a:t>A small force applied to one end delivers a large force to the rock.</a:t>
            </a:r>
          </a:p>
          <a:p>
            <a:pPr eaLnBrk="1" hangingPunct="1">
              <a:lnSpc>
                <a:spcPct val="100000"/>
              </a:lnSpc>
              <a:spcBef>
                <a:spcPct val="0"/>
              </a:spcBef>
              <a:buSzTx/>
              <a:buFont typeface="Wingdings" panose="05000000000000000000" pitchFamily="2" charset="2"/>
              <a:buChar char="§"/>
            </a:pPr>
            <a:r>
              <a:rPr lang="en-US" altLang="en-US" sz="2400"/>
              <a:t>The small force acting through a large distance moves the rock a small distance.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52995">
                                            <p:txEl>
                                              <p:pRg st="0" end="0"/>
                                            </p:txEl>
                                          </p:spTgt>
                                        </p:tgtEl>
                                        <p:attrNameLst>
                                          <p:attrName>style.visibility</p:attrName>
                                        </p:attrNameLst>
                                      </p:cBhvr>
                                      <p:to>
                                        <p:strVal val="visible"/>
                                      </p:to>
                                    </p:set>
                                    <p:animEffect transition="in" filter="fade">
                                      <p:cBhvr>
                                        <p:cTn id="7" dur="1000"/>
                                        <p:tgtEl>
                                          <p:spTgt spid="852995">
                                            <p:txEl>
                                              <p:pRg st="0" end="0"/>
                                            </p:txEl>
                                          </p:spTgt>
                                        </p:tgtEl>
                                      </p:cBhvr>
                                    </p:animEffect>
                                    <p:anim calcmode="lin" valueType="num">
                                      <p:cBhvr>
                                        <p:cTn id="8" dur="1000" fill="hold"/>
                                        <p:tgtEl>
                                          <p:spTgt spid="85299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5299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52995">
                                            <p:txEl>
                                              <p:pRg st="1" end="1"/>
                                            </p:txEl>
                                          </p:spTgt>
                                        </p:tgtEl>
                                        <p:attrNameLst>
                                          <p:attrName>style.visibility</p:attrName>
                                        </p:attrNameLst>
                                      </p:cBhvr>
                                      <p:to>
                                        <p:strVal val="visible"/>
                                      </p:to>
                                    </p:set>
                                    <p:animEffect transition="in" filter="fade">
                                      <p:cBhvr>
                                        <p:cTn id="14" dur="1000"/>
                                        <p:tgtEl>
                                          <p:spTgt spid="852995">
                                            <p:txEl>
                                              <p:pRg st="1" end="1"/>
                                            </p:txEl>
                                          </p:spTgt>
                                        </p:tgtEl>
                                      </p:cBhvr>
                                    </p:animEffect>
                                    <p:anim calcmode="lin" valueType="num">
                                      <p:cBhvr>
                                        <p:cTn id="15" dur="1000" fill="hold"/>
                                        <p:tgtEl>
                                          <p:spTgt spid="85299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5299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52998">
                                            <p:txEl>
                                              <p:pRg st="0" end="0"/>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5299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2995" grpId="0" build="p" bldLvl="2"/>
      <p:bldP spid="852998"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324D25A1-C20C-4115-A8C6-FA190BF0A7BE}"/>
              </a:ext>
            </a:extLst>
          </p:cNvPr>
          <p:cNvSpPr>
            <a:spLocks noGrp="1" noChangeArrowheads="1"/>
          </p:cNvSpPr>
          <p:nvPr>
            <p:ph type="title"/>
          </p:nvPr>
        </p:nvSpPr>
        <p:spPr>
          <a:xfrm>
            <a:off x="0" y="246063"/>
            <a:ext cx="9144000" cy="3016250"/>
          </a:xfrm>
        </p:spPr>
        <p:txBody>
          <a:bodyPr/>
          <a:lstStyle/>
          <a:p>
            <a:pPr eaLnBrk="1" hangingPunct="1"/>
            <a:r>
              <a:rPr lang="en-US" altLang="en-US" sz="3200">
                <a:solidFill>
                  <a:srgbClr val="EFFF5D"/>
                </a:solidFill>
                <a:latin typeface="Comic Sans MS" panose="030F0702030302020204" pitchFamily="66" charset="0"/>
              </a:rPr>
              <a:t>Four railroad cars, all with the same mass of 20,000 kg, sit on a track.  A fifth car of identical mass approaches them with a velocity of 15 m/s.  This car collides and couples with the other four cars.  What is the initial momentum of the system?</a:t>
            </a:r>
            <a:endParaRPr lang="en-US" altLang="en-US"/>
          </a:p>
        </p:txBody>
      </p:sp>
      <p:pic>
        <p:nvPicPr>
          <p:cNvPr id="117763" name="Picture 4">
            <a:extLst>
              <a:ext uri="{FF2B5EF4-FFF2-40B4-BE49-F238E27FC236}">
                <a16:creationId xmlns:a16="http://schemas.microsoft.com/office/drawing/2014/main" id="{EFD4AF2F-14EC-4EA5-BC5D-9C7849E61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8" y="5327650"/>
            <a:ext cx="7515225"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4" name="Rectangle 5">
            <a:extLst>
              <a:ext uri="{FF2B5EF4-FFF2-40B4-BE49-F238E27FC236}">
                <a16:creationId xmlns:a16="http://schemas.microsoft.com/office/drawing/2014/main" id="{7CC39F5C-42FB-474B-8AB2-FF7DFB12073A}"/>
              </a:ext>
            </a:extLst>
          </p:cNvPr>
          <p:cNvSpPr>
            <a:spLocks noChangeArrowheads="1"/>
          </p:cNvSpPr>
          <p:nvPr/>
        </p:nvSpPr>
        <p:spPr bwMode="auto">
          <a:xfrm>
            <a:off x="381000" y="3505200"/>
            <a:ext cx="3276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80000"/>
              </a:lnSpc>
              <a:buClr>
                <a:schemeClr val="tx2"/>
              </a:buClr>
              <a:buFont typeface="Arial" panose="020B0604020202020204" pitchFamily="34" charset="0"/>
              <a:buAutoNum type="alphaLcParenR"/>
            </a:pPr>
            <a:r>
              <a:rPr lang="en-US" altLang="en-US" sz="2400">
                <a:latin typeface="Comic Sans MS" panose="030F0702030302020204" pitchFamily="66" charset="0"/>
              </a:rPr>
              <a:t>200,000 kg·m/s</a:t>
            </a:r>
            <a:endParaRPr lang="en-US" altLang="en-US" sz="2000">
              <a:latin typeface="Comic Sans MS" panose="030F0702030302020204" pitchFamily="66" charset="0"/>
            </a:endParaRPr>
          </a:p>
          <a:p>
            <a:pPr eaLnBrk="1" hangingPunct="1">
              <a:lnSpc>
                <a:spcPct val="80000"/>
              </a:lnSpc>
              <a:buClr>
                <a:schemeClr val="tx2"/>
              </a:buClr>
              <a:buFont typeface="Arial" panose="020B0604020202020204" pitchFamily="34" charset="0"/>
              <a:buAutoNum type="alphaLcParenR"/>
            </a:pPr>
            <a:r>
              <a:rPr lang="en-US" altLang="en-US" sz="2400">
                <a:latin typeface="Comic Sans MS" panose="030F0702030302020204" pitchFamily="66" charset="0"/>
              </a:rPr>
              <a:t>300,000 kg·m/s</a:t>
            </a:r>
            <a:endParaRPr lang="en-US" altLang="en-US" sz="2000">
              <a:latin typeface="Comic Sans MS" panose="030F0702030302020204" pitchFamily="66" charset="0"/>
            </a:endParaRPr>
          </a:p>
          <a:p>
            <a:pPr eaLnBrk="1" hangingPunct="1">
              <a:lnSpc>
                <a:spcPct val="80000"/>
              </a:lnSpc>
              <a:buClr>
                <a:schemeClr val="tx2"/>
              </a:buClr>
              <a:buFont typeface="Arial" panose="020B0604020202020204" pitchFamily="34" charset="0"/>
              <a:buAutoNum type="alphaLcParenR"/>
            </a:pPr>
            <a:r>
              <a:rPr lang="en-US" altLang="en-US" sz="2400">
                <a:latin typeface="Comic Sans MS" panose="030F0702030302020204" pitchFamily="66" charset="0"/>
              </a:rPr>
              <a:t>600,000 kg·m/s</a:t>
            </a:r>
            <a:endParaRPr lang="en-US" altLang="en-US" sz="2000">
              <a:latin typeface="Comic Sans MS" panose="030F0702030302020204" pitchFamily="66" charset="0"/>
            </a:endParaRPr>
          </a:p>
          <a:p>
            <a:pPr eaLnBrk="1" hangingPunct="1">
              <a:lnSpc>
                <a:spcPct val="80000"/>
              </a:lnSpc>
              <a:buClr>
                <a:schemeClr val="tx2"/>
              </a:buClr>
              <a:buFont typeface="Arial" panose="020B0604020202020204" pitchFamily="34" charset="0"/>
              <a:buAutoNum type="alphaLcParenR"/>
            </a:pPr>
            <a:r>
              <a:rPr lang="en-US" altLang="en-US" sz="2400">
                <a:latin typeface="Comic Sans MS" panose="030F0702030302020204" pitchFamily="66" charset="0"/>
              </a:rPr>
              <a:t>1,200,000 kg·m/s</a:t>
            </a:r>
          </a:p>
        </p:txBody>
      </p:sp>
      <p:sp>
        <p:nvSpPr>
          <p:cNvPr id="1303558" name="Text Box 6">
            <a:extLst>
              <a:ext uri="{FF2B5EF4-FFF2-40B4-BE49-F238E27FC236}">
                <a16:creationId xmlns:a16="http://schemas.microsoft.com/office/drawing/2014/main" id="{077ADA52-1711-4E02-BC7B-30630AD0337C}"/>
              </a:ext>
            </a:extLst>
          </p:cNvPr>
          <p:cNvSpPr txBox="1">
            <a:spLocks noChangeArrowheads="1"/>
          </p:cNvSpPr>
          <p:nvPr/>
        </p:nvSpPr>
        <p:spPr bwMode="auto">
          <a:xfrm>
            <a:off x="3810000" y="3352800"/>
            <a:ext cx="47244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ClrTx/>
              <a:buSzTx/>
              <a:buFont typeface="Symbol" panose="05050102010706020507" pitchFamily="18" charset="2"/>
              <a:buNone/>
            </a:pPr>
            <a:r>
              <a:rPr lang="en-US" altLang="en-US" sz="2400" i="1">
                <a:latin typeface="Times New Roman" panose="02020603050405020304" pitchFamily="18" charset="0"/>
              </a:rPr>
              <a:t>m</a:t>
            </a:r>
            <a:r>
              <a:rPr lang="en-US" altLang="en-US" sz="2400" baseline="-25000"/>
              <a:t>5</a:t>
            </a:r>
            <a:r>
              <a:rPr lang="en-US" altLang="en-US" sz="2400">
                <a:sym typeface="Symbol" panose="05050102010706020507" pitchFamily="18" charset="2"/>
              </a:rPr>
              <a:t> = 20,000 kg</a:t>
            </a:r>
            <a:endParaRPr lang="en-US" altLang="en-US" sz="2400" baseline="30000">
              <a:sym typeface="Symbol" panose="05050102010706020507" pitchFamily="18" charset="2"/>
            </a:endParaRPr>
          </a:p>
          <a:p>
            <a:pPr eaLnBrk="1" hangingPunct="1">
              <a:lnSpc>
                <a:spcPct val="100000"/>
              </a:lnSpc>
              <a:spcBef>
                <a:spcPct val="0"/>
              </a:spcBef>
              <a:buClrTx/>
              <a:buSzTx/>
              <a:buFont typeface="Symbol" panose="05050102010706020507" pitchFamily="18" charset="2"/>
              <a:buNone/>
            </a:pPr>
            <a:r>
              <a:rPr lang="en-US" altLang="en-US" sz="2400" i="1">
                <a:latin typeface="Times New Roman" panose="02020603050405020304" pitchFamily="18" charset="0"/>
              </a:rPr>
              <a:t>v</a:t>
            </a:r>
            <a:r>
              <a:rPr lang="en-US" altLang="en-US" sz="2400" baseline="-25000"/>
              <a:t>5</a:t>
            </a:r>
            <a:r>
              <a:rPr lang="en-US" altLang="en-US" sz="2400">
                <a:sym typeface="Symbol" panose="05050102010706020507" pitchFamily="18" charset="2"/>
              </a:rPr>
              <a:t> = 15 m/s</a:t>
            </a:r>
          </a:p>
          <a:p>
            <a:pPr eaLnBrk="1" hangingPunct="1">
              <a:lnSpc>
                <a:spcPct val="100000"/>
              </a:lnSpc>
              <a:spcBef>
                <a:spcPct val="0"/>
              </a:spcBef>
              <a:buClr>
                <a:schemeClr val="tx2"/>
              </a:buClr>
              <a:buFont typeface="Arial" panose="020B0604020202020204" pitchFamily="34" charset="0"/>
              <a:buAutoNum type="alphaLcParenR" startAt="2"/>
            </a:pPr>
            <a:r>
              <a:rPr lang="en-US" altLang="en-US" sz="2400" i="1">
                <a:latin typeface="Times New Roman" panose="02020603050405020304" pitchFamily="18" charset="0"/>
              </a:rPr>
              <a:t>p</a:t>
            </a:r>
            <a:r>
              <a:rPr lang="en-US" altLang="en-US" sz="2400" baseline="-25000"/>
              <a:t>initial</a:t>
            </a:r>
            <a:r>
              <a:rPr lang="en-US" altLang="en-US" sz="2400" i="1"/>
              <a:t> </a:t>
            </a:r>
            <a:r>
              <a:rPr lang="en-US" altLang="en-US" sz="2400"/>
              <a:t>= </a:t>
            </a:r>
            <a:r>
              <a:rPr lang="en-US" altLang="en-US" sz="2400" i="1">
                <a:latin typeface="Times New Roman" panose="02020603050405020304" pitchFamily="18" charset="0"/>
              </a:rPr>
              <a:t>m</a:t>
            </a:r>
            <a:r>
              <a:rPr lang="en-US" altLang="en-US" sz="2400" baseline="-25000"/>
              <a:t>5</a:t>
            </a:r>
            <a:r>
              <a:rPr lang="en-US" altLang="en-US" sz="2400" i="1">
                <a:latin typeface="Times New Roman" panose="02020603050405020304" pitchFamily="18" charset="0"/>
              </a:rPr>
              <a:t>v</a:t>
            </a:r>
            <a:r>
              <a:rPr lang="en-US" altLang="en-US" sz="2400" baseline="-25000"/>
              <a:t>5</a:t>
            </a:r>
            <a:endParaRPr lang="en-US" altLang="en-US" sz="2400"/>
          </a:p>
          <a:p>
            <a:pPr eaLnBrk="1" hangingPunct="1">
              <a:lnSpc>
                <a:spcPct val="100000"/>
              </a:lnSpc>
              <a:spcBef>
                <a:spcPct val="0"/>
              </a:spcBef>
              <a:buClrTx/>
              <a:buSzTx/>
              <a:buFont typeface="Symbol" panose="05050102010706020507" pitchFamily="18" charset="2"/>
              <a:buNone/>
            </a:pPr>
            <a:r>
              <a:rPr lang="en-US" altLang="en-US" sz="2400"/>
              <a:t>	= (20,000 kg)(15 m/s)</a:t>
            </a:r>
          </a:p>
          <a:p>
            <a:pPr eaLnBrk="1" hangingPunct="1">
              <a:lnSpc>
                <a:spcPct val="100000"/>
              </a:lnSpc>
              <a:spcBef>
                <a:spcPct val="0"/>
              </a:spcBef>
              <a:buClrTx/>
              <a:buSzTx/>
              <a:buFont typeface="Symbol" panose="05050102010706020507" pitchFamily="18" charset="2"/>
              <a:buNone/>
            </a:pPr>
            <a:r>
              <a:rPr lang="en-US" altLang="en-US" sz="2400"/>
              <a:t>	= </a:t>
            </a:r>
            <a:r>
              <a:rPr lang="en-US" altLang="en-US" sz="2400">
                <a:solidFill>
                  <a:srgbClr val="FA4F9F"/>
                </a:solidFill>
              </a:rPr>
              <a:t>300,000 kg·m/s</a:t>
            </a:r>
            <a:endParaRPr lang="en-US" altLang="en-US" sz="24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1303558"/>
                                        </p:tgtEl>
                                        <p:attrNameLst>
                                          <p:attrName>style.visibility</p:attrName>
                                        </p:attrNameLst>
                                      </p:cBhvr>
                                      <p:to>
                                        <p:strVal val="visible"/>
                                      </p:to>
                                    </p:set>
                                    <p:anim from="(-#ppt_w/2)" to="(#ppt_x)" calcmode="lin" valueType="num">
                                      <p:cBhvr>
                                        <p:cTn id="7" dur="600" fill="hold">
                                          <p:stCondLst>
                                            <p:cond delay="0"/>
                                          </p:stCondLst>
                                        </p:cTn>
                                        <p:tgtEl>
                                          <p:spTgt spid="1303558"/>
                                        </p:tgtEl>
                                        <p:attrNameLst>
                                          <p:attrName>ppt_x</p:attrName>
                                        </p:attrNameLst>
                                      </p:cBhvr>
                                    </p:anim>
                                    <p:anim from="0" to="-1.0" calcmode="lin" valueType="num">
                                      <p:cBhvr>
                                        <p:cTn id="8" dur="200" decel="50000" autoRev="1" fill="hold">
                                          <p:stCondLst>
                                            <p:cond delay="600"/>
                                          </p:stCondLst>
                                        </p:cTn>
                                        <p:tgtEl>
                                          <p:spTgt spid="1303558"/>
                                        </p:tgtEl>
                                        <p:attrNameLst>
                                          <p:attrName>xshear</p:attrName>
                                        </p:attrNameLst>
                                      </p:cBhvr>
                                    </p:anim>
                                    <p:animScale>
                                      <p:cBhvr>
                                        <p:cTn id="9" dur="200" decel="100000" autoRev="1" fill="hold">
                                          <p:stCondLst>
                                            <p:cond delay="600"/>
                                          </p:stCondLst>
                                        </p:cTn>
                                        <p:tgtEl>
                                          <p:spTgt spid="1303558"/>
                                        </p:tgtEl>
                                      </p:cBhvr>
                                      <p:from x="100000" y="100000"/>
                                      <p:to x="80000" y="100000"/>
                                    </p:animScale>
                                    <p:anim by="(#ppt_h/3+#ppt_w*0.1)" calcmode="lin" valueType="num">
                                      <p:cBhvr additive="sum">
                                        <p:cTn id="10" dur="200" decel="100000" autoRev="1" fill="hold">
                                          <p:stCondLst>
                                            <p:cond delay="600"/>
                                          </p:stCondLst>
                                        </p:cTn>
                                        <p:tgtEl>
                                          <p:spTgt spid="1303558"/>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355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CF57C56B-9CE8-489F-AF0A-A6A2A4DA2BB3}"/>
              </a:ext>
            </a:extLst>
          </p:cNvPr>
          <p:cNvSpPr>
            <a:spLocks noGrp="1" noChangeArrowheads="1"/>
          </p:cNvSpPr>
          <p:nvPr>
            <p:ph type="title"/>
          </p:nvPr>
        </p:nvSpPr>
        <p:spPr>
          <a:xfrm>
            <a:off x="0" y="609600"/>
            <a:ext cx="9144000" cy="1066800"/>
          </a:xfrm>
        </p:spPr>
        <p:txBody>
          <a:bodyPr/>
          <a:lstStyle/>
          <a:p>
            <a:pPr eaLnBrk="1" hangingPunct="1"/>
            <a:r>
              <a:rPr lang="en-US" altLang="en-US" sz="3200">
                <a:solidFill>
                  <a:srgbClr val="EFFF5D"/>
                </a:solidFill>
                <a:latin typeface="Comic Sans MS" panose="030F0702030302020204" pitchFamily="66" charset="0"/>
              </a:rPr>
              <a:t>What is the velocity of the five coupled cars after the collision?</a:t>
            </a:r>
            <a:endParaRPr lang="en-US" altLang="en-US"/>
          </a:p>
        </p:txBody>
      </p:sp>
      <p:pic>
        <p:nvPicPr>
          <p:cNvPr id="119811" name="Picture 3">
            <a:extLst>
              <a:ext uri="{FF2B5EF4-FFF2-40B4-BE49-F238E27FC236}">
                <a16:creationId xmlns:a16="http://schemas.microsoft.com/office/drawing/2014/main" id="{F5F8F5B4-94B0-4FAE-8B2E-F69CD9EAE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8" y="5327650"/>
            <a:ext cx="7515225"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Rectangle 4">
            <a:extLst>
              <a:ext uri="{FF2B5EF4-FFF2-40B4-BE49-F238E27FC236}">
                <a16:creationId xmlns:a16="http://schemas.microsoft.com/office/drawing/2014/main" id="{81F0DF5C-3296-41DC-A162-108A6E6E8B39}"/>
              </a:ext>
            </a:extLst>
          </p:cNvPr>
          <p:cNvSpPr>
            <a:spLocks noChangeArrowheads="1"/>
          </p:cNvSpPr>
          <p:nvPr/>
        </p:nvSpPr>
        <p:spPr bwMode="auto">
          <a:xfrm>
            <a:off x="381000" y="2590800"/>
            <a:ext cx="3276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80000"/>
              </a:lnSpc>
              <a:buClr>
                <a:schemeClr val="tx2"/>
              </a:buClr>
              <a:buFont typeface="Arial" panose="020B0604020202020204" pitchFamily="34" charset="0"/>
              <a:buAutoNum type="alphaLcParenR"/>
            </a:pPr>
            <a:r>
              <a:rPr lang="en-US" altLang="en-US" sz="2400">
                <a:latin typeface="Comic Sans MS" panose="030F0702030302020204" pitchFamily="66" charset="0"/>
              </a:rPr>
              <a:t>1 m/s</a:t>
            </a:r>
            <a:endParaRPr lang="en-US" altLang="en-US" sz="2000">
              <a:latin typeface="Comic Sans MS" panose="030F0702030302020204" pitchFamily="66" charset="0"/>
            </a:endParaRPr>
          </a:p>
          <a:p>
            <a:pPr eaLnBrk="1" hangingPunct="1">
              <a:lnSpc>
                <a:spcPct val="80000"/>
              </a:lnSpc>
              <a:buClr>
                <a:schemeClr val="tx2"/>
              </a:buClr>
              <a:buFont typeface="Arial" panose="020B0604020202020204" pitchFamily="34" charset="0"/>
              <a:buAutoNum type="alphaLcParenR"/>
            </a:pPr>
            <a:r>
              <a:rPr lang="en-US" altLang="en-US" sz="2400">
                <a:latin typeface="Comic Sans MS" panose="030F0702030302020204" pitchFamily="66" charset="0"/>
              </a:rPr>
              <a:t>3 m/s</a:t>
            </a:r>
            <a:endParaRPr lang="en-US" altLang="en-US" sz="2000">
              <a:latin typeface="Comic Sans MS" panose="030F0702030302020204" pitchFamily="66" charset="0"/>
            </a:endParaRPr>
          </a:p>
          <a:p>
            <a:pPr eaLnBrk="1" hangingPunct="1">
              <a:lnSpc>
                <a:spcPct val="80000"/>
              </a:lnSpc>
              <a:buClr>
                <a:schemeClr val="tx2"/>
              </a:buClr>
              <a:buFont typeface="Arial" panose="020B0604020202020204" pitchFamily="34" charset="0"/>
              <a:buAutoNum type="alphaLcParenR"/>
            </a:pPr>
            <a:r>
              <a:rPr lang="en-US" altLang="en-US" sz="2400">
                <a:latin typeface="Comic Sans MS" panose="030F0702030302020204" pitchFamily="66" charset="0"/>
              </a:rPr>
              <a:t>5 m/s</a:t>
            </a:r>
            <a:endParaRPr lang="en-US" altLang="en-US" sz="2000">
              <a:latin typeface="Comic Sans MS" panose="030F0702030302020204" pitchFamily="66" charset="0"/>
            </a:endParaRPr>
          </a:p>
          <a:p>
            <a:pPr eaLnBrk="1" hangingPunct="1">
              <a:lnSpc>
                <a:spcPct val="80000"/>
              </a:lnSpc>
              <a:buClr>
                <a:schemeClr val="tx2"/>
              </a:buClr>
              <a:buFont typeface="Arial" panose="020B0604020202020204" pitchFamily="34" charset="0"/>
              <a:buAutoNum type="alphaLcParenR"/>
            </a:pPr>
            <a:r>
              <a:rPr lang="en-US" altLang="en-US" sz="2400">
                <a:latin typeface="Comic Sans MS" panose="030F0702030302020204" pitchFamily="66" charset="0"/>
              </a:rPr>
              <a:t>10 m/s</a:t>
            </a:r>
            <a:endParaRPr lang="en-US" altLang="en-US" sz="2400"/>
          </a:p>
        </p:txBody>
      </p:sp>
      <p:sp>
        <p:nvSpPr>
          <p:cNvPr id="1305605" name="Text Box 5">
            <a:extLst>
              <a:ext uri="{FF2B5EF4-FFF2-40B4-BE49-F238E27FC236}">
                <a16:creationId xmlns:a16="http://schemas.microsoft.com/office/drawing/2014/main" id="{F27B6DE4-DF11-4909-9F09-B906F76D5CFF}"/>
              </a:ext>
            </a:extLst>
          </p:cNvPr>
          <p:cNvSpPr txBox="1">
            <a:spLocks noChangeArrowheads="1"/>
          </p:cNvSpPr>
          <p:nvPr/>
        </p:nvSpPr>
        <p:spPr bwMode="auto">
          <a:xfrm>
            <a:off x="3657600" y="2514600"/>
            <a:ext cx="54864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ClrTx/>
              <a:buSzTx/>
              <a:buFont typeface="Symbol" panose="05050102010706020507" pitchFamily="18" charset="2"/>
              <a:buNone/>
            </a:pPr>
            <a:r>
              <a:rPr lang="en-US" altLang="en-US" sz="2400" i="1">
                <a:latin typeface="Times New Roman" panose="02020603050405020304" pitchFamily="18" charset="0"/>
              </a:rPr>
              <a:t>m</a:t>
            </a:r>
            <a:r>
              <a:rPr lang="en-US" altLang="en-US" sz="2400" baseline="-25000"/>
              <a:t>total</a:t>
            </a:r>
            <a:r>
              <a:rPr lang="en-US" altLang="en-US" sz="2400">
                <a:sym typeface="Symbol" panose="05050102010706020507" pitchFamily="18" charset="2"/>
              </a:rPr>
              <a:t>  	= 100,000 kg</a:t>
            </a:r>
          </a:p>
          <a:p>
            <a:pPr eaLnBrk="1" hangingPunct="1">
              <a:lnSpc>
                <a:spcPct val="100000"/>
              </a:lnSpc>
              <a:spcBef>
                <a:spcPct val="0"/>
              </a:spcBef>
              <a:buClrTx/>
              <a:buSzTx/>
              <a:buFont typeface="Symbol" panose="05050102010706020507" pitchFamily="18" charset="2"/>
              <a:buNone/>
            </a:pPr>
            <a:r>
              <a:rPr lang="en-US" altLang="en-US" sz="2400" i="1">
                <a:latin typeface="Times New Roman" panose="02020603050405020304" pitchFamily="18" charset="0"/>
              </a:rPr>
              <a:t>p</a:t>
            </a:r>
            <a:r>
              <a:rPr lang="en-US" altLang="en-US" sz="2400" baseline="-25000"/>
              <a:t>final	</a:t>
            </a:r>
            <a:r>
              <a:rPr lang="en-US" altLang="en-US" sz="2400"/>
              <a:t>= </a:t>
            </a:r>
            <a:r>
              <a:rPr lang="en-US" altLang="en-US" sz="2400" i="1">
                <a:latin typeface="Times New Roman" panose="02020603050405020304" pitchFamily="18" charset="0"/>
              </a:rPr>
              <a:t>p</a:t>
            </a:r>
            <a:r>
              <a:rPr lang="en-US" altLang="en-US" sz="2400" baseline="-25000"/>
              <a:t>initial</a:t>
            </a:r>
            <a:endParaRPr lang="en-US" altLang="en-US" sz="2400" baseline="30000">
              <a:sym typeface="Symbol" panose="05050102010706020507" pitchFamily="18" charset="2"/>
            </a:endParaRPr>
          </a:p>
          <a:p>
            <a:pPr eaLnBrk="1" hangingPunct="1">
              <a:lnSpc>
                <a:spcPct val="100000"/>
              </a:lnSpc>
              <a:spcBef>
                <a:spcPct val="0"/>
              </a:spcBef>
              <a:buClr>
                <a:schemeClr val="tx2"/>
              </a:buClr>
              <a:buFont typeface="Arial" panose="020B0604020202020204" pitchFamily="34" charset="0"/>
              <a:buAutoNum type="alphaLcParenR" startAt="2"/>
            </a:pPr>
            <a:r>
              <a:rPr lang="en-US" altLang="en-US" sz="2400" i="1">
                <a:latin typeface="Times New Roman" panose="02020603050405020304" pitchFamily="18" charset="0"/>
              </a:rPr>
              <a:t>v</a:t>
            </a:r>
            <a:r>
              <a:rPr lang="en-US" altLang="en-US" sz="2400" baseline="-25000"/>
              <a:t>final</a:t>
            </a:r>
            <a:r>
              <a:rPr lang="en-US" altLang="en-US" sz="2400">
                <a:sym typeface="Symbol" panose="05050102010706020507" pitchFamily="18" charset="2"/>
              </a:rPr>
              <a:t> = </a:t>
            </a:r>
            <a:r>
              <a:rPr lang="en-US" altLang="en-US" sz="2400" i="1">
                <a:latin typeface="Times New Roman" panose="02020603050405020304" pitchFamily="18" charset="0"/>
              </a:rPr>
              <a:t>p</a:t>
            </a:r>
            <a:r>
              <a:rPr lang="en-US" altLang="en-US" sz="2400" baseline="-25000"/>
              <a:t>final</a:t>
            </a:r>
            <a:r>
              <a:rPr lang="en-US" altLang="en-US" sz="2400"/>
              <a:t> / </a:t>
            </a:r>
            <a:r>
              <a:rPr lang="en-US" altLang="en-US" sz="2400" i="1">
                <a:latin typeface="Times New Roman" panose="02020603050405020304" pitchFamily="18" charset="0"/>
              </a:rPr>
              <a:t>m</a:t>
            </a:r>
            <a:r>
              <a:rPr lang="en-US" altLang="en-US" sz="2400" baseline="-25000"/>
              <a:t>total</a:t>
            </a:r>
            <a:endParaRPr lang="en-US" altLang="en-US" sz="2400">
              <a:sym typeface="Symbol" panose="05050102010706020507" pitchFamily="18" charset="2"/>
            </a:endParaRPr>
          </a:p>
          <a:p>
            <a:pPr eaLnBrk="1" hangingPunct="1">
              <a:lnSpc>
                <a:spcPct val="100000"/>
              </a:lnSpc>
              <a:spcBef>
                <a:spcPct val="0"/>
              </a:spcBef>
              <a:buClrTx/>
              <a:buSzTx/>
              <a:buFont typeface="Symbol" panose="05050102010706020507" pitchFamily="18" charset="2"/>
              <a:buNone/>
            </a:pPr>
            <a:r>
              <a:rPr lang="en-US" altLang="en-US" sz="2400"/>
              <a:t>	= (300,000 kg·m/s)/(100,000 kg)</a:t>
            </a:r>
          </a:p>
          <a:p>
            <a:pPr eaLnBrk="1" hangingPunct="1">
              <a:lnSpc>
                <a:spcPct val="100000"/>
              </a:lnSpc>
              <a:spcBef>
                <a:spcPct val="0"/>
              </a:spcBef>
              <a:buClrTx/>
              <a:buSzTx/>
              <a:buFont typeface="Symbol" panose="05050102010706020507" pitchFamily="18" charset="2"/>
              <a:buNone/>
            </a:pPr>
            <a:r>
              <a:rPr lang="en-US" altLang="en-US" sz="2400"/>
              <a:t>	= </a:t>
            </a:r>
            <a:r>
              <a:rPr lang="en-US" altLang="en-US" sz="2400">
                <a:solidFill>
                  <a:srgbClr val="FA4F9F"/>
                </a:solidFill>
              </a:rPr>
              <a:t>3 m/s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1305605"/>
                                        </p:tgtEl>
                                        <p:attrNameLst>
                                          <p:attrName>style.visibility</p:attrName>
                                        </p:attrNameLst>
                                      </p:cBhvr>
                                      <p:to>
                                        <p:strVal val="visible"/>
                                      </p:to>
                                    </p:set>
                                    <p:anim from="(-#ppt_w/2)" to="(#ppt_x)" calcmode="lin" valueType="num">
                                      <p:cBhvr>
                                        <p:cTn id="7" dur="600" fill="hold">
                                          <p:stCondLst>
                                            <p:cond delay="0"/>
                                          </p:stCondLst>
                                        </p:cTn>
                                        <p:tgtEl>
                                          <p:spTgt spid="1305605"/>
                                        </p:tgtEl>
                                        <p:attrNameLst>
                                          <p:attrName>ppt_x</p:attrName>
                                        </p:attrNameLst>
                                      </p:cBhvr>
                                    </p:anim>
                                    <p:anim from="0" to="-1.0" calcmode="lin" valueType="num">
                                      <p:cBhvr>
                                        <p:cTn id="8" dur="200" decel="50000" autoRev="1" fill="hold">
                                          <p:stCondLst>
                                            <p:cond delay="600"/>
                                          </p:stCondLst>
                                        </p:cTn>
                                        <p:tgtEl>
                                          <p:spTgt spid="1305605"/>
                                        </p:tgtEl>
                                        <p:attrNameLst>
                                          <p:attrName>xshear</p:attrName>
                                        </p:attrNameLst>
                                      </p:cBhvr>
                                    </p:anim>
                                    <p:animScale>
                                      <p:cBhvr>
                                        <p:cTn id="9" dur="200" decel="100000" autoRev="1" fill="hold">
                                          <p:stCondLst>
                                            <p:cond delay="600"/>
                                          </p:stCondLst>
                                        </p:cTn>
                                        <p:tgtEl>
                                          <p:spTgt spid="1305605"/>
                                        </p:tgtEl>
                                      </p:cBhvr>
                                      <p:from x="100000" y="100000"/>
                                      <p:to x="80000" y="100000"/>
                                    </p:animScale>
                                    <p:anim by="(#ppt_h/3+#ppt_w*0.1)" calcmode="lin" valueType="num">
                                      <p:cBhvr additive="sum">
                                        <p:cTn id="10" dur="200" decel="100000" autoRev="1" fill="hold">
                                          <p:stCondLst>
                                            <p:cond delay="600"/>
                                          </p:stCondLst>
                                        </p:cTn>
                                        <p:tgtEl>
                                          <p:spTgt spid="1305605"/>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560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C5A2DA19-3154-4738-A0CF-D408050B96E0}"/>
              </a:ext>
            </a:extLst>
          </p:cNvPr>
          <p:cNvSpPr>
            <a:spLocks noGrp="1" noChangeArrowheads="1"/>
          </p:cNvSpPr>
          <p:nvPr>
            <p:ph type="title"/>
          </p:nvPr>
        </p:nvSpPr>
        <p:spPr>
          <a:xfrm>
            <a:off x="0" y="609600"/>
            <a:ext cx="9144000" cy="1554163"/>
          </a:xfrm>
        </p:spPr>
        <p:txBody>
          <a:bodyPr/>
          <a:lstStyle/>
          <a:p>
            <a:pPr eaLnBrk="1" hangingPunct="1"/>
            <a:r>
              <a:rPr lang="en-US" altLang="en-US" sz="3200">
                <a:solidFill>
                  <a:srgbClr val="EFFF5D"/>
                </a:solidFill>
                <a:latin typeface="Comic Sans MS" panose="030F0702030302020204" pitchFamily="66" charset="0"/>
              </a:rPr>
              <a:t>Is the kinetic energy after the railroad cars collide equal to the original kinetic energy of car 5?</a:t>
            </a:r>
            <a:endParaRPr lang="en-US" altLang="en-US">
              <a:solidFill>
                <a:srgbClr val="FFEBC7"/>
              </a:solidFill>
            </a:endParaRPr>
          </a:p>
        </p:txBody>
      </p:sp>
      <p:pic>
        <p:nvPicPr>
          <p:cNvPr id="121859" name="Picture 3">
            <a:extLst>
              <a:ext uri="{FF2B5EF4-FFF2-40B4-BE49-F238E27FC236}">
                <a16:creationId xmlns:a16="http://schemas.microsoft.com/office/drawing/2014/main" id="{2AAA8FD3-FE90-424B-8963-BAEE49F3A2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8" y="5327650"/>
            <a:ext cx="7515225"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Rectangle 4">
            <a:extLst>
              <a:ext uri="{FF2B5EF4-FFF2-40B4-BE49-F238E27FC236}">
                <a16:creationId xmlns:a16="http://schemas.microsoft.com/office/drawing/2014/main" id="{0A1BDDE9-78A4-4191-980E-D2803DDE4E34}"/>
              </a:ext>
            </a:extLst>
          </p:cNvPr>
          <p:cNvSpPr>
            <a:spLocks noChangeArrowheads="1"/>
          </p:cNvSpPr>
          <p:nvPr/>
        </p:nvSpPr>
        <p:spPr bwMode="auto">
          <a:xfrm>
            <a:off x="381000" y="2590800"/>
            <a:ext cx="3276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80000"/>
              </a:lnSpc>
              <a:buClr>
                <a:schemeClr val="tx2"/>
              </a:buClr>
              <a:buFont typeface="Arial" panose="020B0604020202020204" pitchFamily="34" charset="0"/>
              <a:buAutoNum type="alphaLcParenR"/>
            </a:pPr>
            <a:r>
              <a:rPr lang="en-US" altLang="en-US" sz="2400">
                <a:latin typeface="Comic Sans MS" panose="030F0702030302020204" pitchFamily="66" charset="0"/>
              </a:rPr>
              <a:t>yes</a:t>
            </a:r>
            <a:endParaRPr lang="en-US" altLang="en-US" sz="2000">
              <a:latin typeface="Comic Sans MS" panose="030F0702030302020204" pitchFamily="66" charset="0"/>
            </a:endParaRPr>
          </a:p>
          <a:p>
            <a:pPr eaLnBrk="1" hangingPunct="1">
              <a:lnSpc>
                <a:spcPct val="80000"/>
              </a:lnSpc>
              <a:buClr>
                <a:schemeClr val="tx2"/>
              </a:buClr>
              <a:buFont typeface="Arial" panose="020B0604020202020204" pitchFamily="34" charset="0"/>
              <a:buAutoNum type="alphaLcParenR"/>
            </a:pPr>
            <a:r>
              <a:rPr lang="en-US" altLang="en-US" sz="2400">
                <a:latin typeface="Comic Sans MS" panose="030F0702030302020204" pitchFamily="66" charset="0"/>
              </a:rPr>
              <a:t>no</a:t>
            </a:r>
            <a:endParaRPr lang="en-US" altLang="en-US" sz="2000">
              <a:latin typeface="Comic Sans MS" panose="030F0702030302020204" pitchFamily="66" charset="0"/>
            </a:endParaRPr>
          </a:p>
          <a:p>
            <a:pPr eaLnBrk="1" hangingPunct="1">
              <a:lnSpc>
                <a:spcPct val="80000"/>
              </a:lnSpc>
              <a:buClr>
                <a:schemeClr val="tx2"/>
              </a:buClr>
              <a:buFont typeface="Arial" panose="020B0604020202020204" pitchFamily="34" charset="0"/>
              <a:buAutoNum type="alphaLcParenR"/>
            </a:pPr>
            <a:r>
              <a:rPr lang="en-US" altLang="en-US" sz="2400">
                <a:latin typeface="Comic Sans MS" panose="030F0702030302020204" pitchFamily="66" charset="0"/>
              </a:rPr>
              <a:t>It depends.</a:t>
            </a:r>
          </a:p>
        </p:txBody>
      </p:sp>
      <p:sp>
        <p:nvSpPr>
          <p:cNvPr id="1307653" name="Text Box 5">
            <a:extLst>
              <a:ext uri="{FF2B5EF4-FFF2-40B4-BE49-F238E27FC236}">
                <a16:creationId xmlns:a16="http://schemas.microsoft.com/office/drawing/2014/main" id="{7F5DDD48-4A83-4CF3-B15D-F1FA49AF59AB}"/>
              </a:ext>
            </a:extLst>
          </p:cNvPr>
          <p:cNvSpPr txBox="1">
            <a:spLocks noChangeArrowheads="1"/>
          </p:cNvSpPr>
          <p:nvPr/>
        </p:nvSpPr>
        <p:spPr bwMode="auto">
          <a:xfrm>
            <a:off x="4267200" y="2438400"/>
            <a:ext cx="48768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ClrTx/>
              <a:buSzTx/>
              <a:buFont typeface="Symbol" panose="05050102010706020507" pitchFamily="18" charset="2"/>
              <a:buNone/>
            </a:pPr>
            <a:r>
              <a:rPr lang="en-US" altLang="en-US" sz="2400" i="1">
                <a:latin typeface="Times New Roman" panose="02020603050405020304" pitchFamily="18" charset="0"/>
              </a:rPr>
              <a:t>KE</a:t>
            </a:r>
            <a:r>
              <a:rPr lang="en-US" altLang="en-US" sz="2400" baseline="-25000">
                <a:latin typeface="Times New Roman" panose="02020603050405020304" pitchFamily="18" charset="0"/>
              </a:rPr>
              <a:t>initial</a:t>
            </a:r>
            <a:r>
              <a:rPr lang="en-US" altLang="en-US" sz="2400">
                <a:latin typeface="Times New Roman" panose="02020603050405020304" pitchFamily="18" charset="0"/>
              </a:rPr>
              <a:t> </a:t>
            </a:r>
            <a:r>
              <a:rPr lang="en-US" altLang="en-US" sz="2400"/>
              <a:t>= 1/2</a:t>
            </a:r>
            <a:r>
              <a:rPr lang="en-US" altLang="en-US" sz="2400" i="1">
                <a:latin typeface="Times New Roman" panose="02020603050405020304" pitchFamily="18" charset="0"/>
              </a:rPr>
              <a:t> m</a:t>
            </a:r>
            <a:r>
              <a:rPr lang="en-US" altLang="en-US" sz="2400" baseline="-25000"/>
              <a:t>5</a:t>
            </a:r>
            <a:r>
              <a:rPr lang="en-US" altLang="en-US" sz="2400" i="1">
                <a:latin typeface="Times New Roman" panose="02020603050405020304" pitchFamily="18" charset="0"/>
              </a:rPr>
              <a:t> v</a:t>
            </a:r>
            <a:r>
              <a:rPr lang="en-US" altLang="en-US" sz="2400" baseline="-25000"/>
              <a:t>5</a:t>
            </a:r>
            <a:r>
              <a:rPr lang="en-US" altLang="en-US" sz="2400" baseline="30000"/>
              <a:t>2</a:t>
            </a:r>
            <a:r>
              <a:rPr lang="en-US" altLang="en-US" sz="2400">
                <a:sym typeface="Symbol" panose="05050102010706020507" pitchFamily="18" charset="2"/>
              </a:rPr>
              <a:t>  	</a:t>
            </a:r>
          </a:p>
          <a:p>
            <a:pPr eaLnBrk="1" hangingPunct="1">
              <a:lnSpc>
                <a:spcPct val="100000"/>
              </a:lnSpc>
              <a:spcBef>
                <a:spcPct val="0"/>
              </a:spcBef>
              <a:buClrTx/>
              <a:buSzTx/>
              <a:buFont typeface="Symbol" panose="05050102010706020507" pitchFamily="18" charset="2"/>
              <a:buNone/>
            </a:pPr>
            <a:r>
              <a:rPr lang="en-US" altLang="en-US" sz="2400">
                <a:sym typeface="Symbol" panose="05050102010706020507" pitchFamily="18" charset="2"/>
              </a:rPr>
              <a:t>	= 1/2 (20,000 kg)(15 m/s)</a:t>
            </a:r>
            <a:r>
              <a:rPr lang="en-US" altLang="en-US" sz="2400" baseline="30000">
                <a:sym typeface="Symbol" panose="05050102010706020507" pitchFamily="18" charset="2"/>
              </a:rPr>
              <a:t>2</a:t>
            </a:r>
            <a:r>
              <a:rPr lang="en-US" altLang="en-US" sz="2400">
                <a:sym typeface="Symbol" panose="05050102010706020507" pitchFamily="18" charset="2"/>
              </a:rPr>
              <a:t> </a:t>
            </a:r>
          </a:p>
          <a:p>
            <a:pPr eaLnBrk="1" hangingPunct="1">
              <a:lnSpc>
                <a:spcPct val="100000"/>
              </a:lnSpc>
              <a:spcBef>
                <a:spcPct val="0"/>
              </a:spcBef>
              <a:buClrTx/>
              <a:buSzTx/>
              <a:buFont typeface="Symbol" panose="05050102010706020507" pitchFamily="18" charset="2"/>
              <a:buNone/>
            </a:pPr>
            <a:r>
              <a:rPr lang="en-US" altLang="en-US" sz="2400">
                <a:sym typeface="Symbol" panose="05050102010706020507" pitchFamily="18" charset="2"/>
              </a:rPr>
              <a:t>	= </a:t>
            </a:r>
            <a:r>
              <a:rPr lang="en-US" altLang="en-US" sz="2400">
                <a:solidFill>
                  <a:srgbClr val="FA4F9F"/>
                </a:solidFill>
                <a:sym typeface="Symbol" panose="05050102010706020507" pitchFamily="18" charset="2"/>
              </a:rPr>
              <a:t>2250 kJ</a:t>
            </a:r>
            <a:endParaRPr lang="en-US" altLang="en-US" sz="2400">
              <a:sym typeface="Symbol" panose="05050102010706020507" pitchFamily="18" charset="2"/>
            </a:endParaRPr>
          </a:p>
          <a:p>
            <a:pPr eaLnBrk="1" hangingPunct="1">
              <a:lnSpc>
                <a:spcPct val="100000"/>
              </a:lnSpc>
              <a:spcBef>
                <a:spcPct val="0"/>
              </a:spcBef>
              <a:buClrTx/>
              <a:buSzTx/>
              <a:buFont typeface="Symbol" panose="05050102010706020507" pitchFamily="18" charset="2"/>
              <a:buNone/>
            </a:pPr>
            <a:r>
              <a:rPr lang="en-US" altLang="en-US" sz="2400" i="1">
                <a:latin typeface="Times New Roman" panose="02020603050405020304" pitchFamily="18" charset="0"/>
              </a:rPr>
              <a:t>KE</a:t>
            </a:r>
            <a:r>
              <a:rPr lang="en-US" altLang="en-US" sz="2400" baseline="-25000">
                <a:latin typeface="Times New Roman" panose="02020603050405020304" pitchFamily="18" charset="0"/>
              </a:rPr>
              <a:t>final</a:t>
            </a:r>
            <a:r>
              <a:rPr lang="en-US" altLang="en-US" sz="2400">
                <a:latin typeface="Times New Roman" panose="02020603050405020304" pitchFamily="18" charset="0"/>
              </a:rPr>
              <a:t> 	</a:t>
            </a:r>
            <a:r>
              <a:rPr lang="en-US" altLang="en-US" sz="2400"/>
              <a:t>= 1/2</a:t>
            </a:r>
            <a:r>
              <a:rPr lang="en-US" altLang="en-US" sz="2400" i="1">
                <a:latin typeface="Times New Roman" panose="02020603050405020304" pitchFamily="18" charset="0"/>
              </a:rPr>
              <a:t> m</a:t>
            </a:r>
            <a:r>
              <a:rPr lang="en-US" altLang="en-US" sz="2400" baseline="-25000"/>
              <a:t>total</a:t>
            </a:r>
            <a:r>
              <a:rPr lang="en-US" altLang="en-US" sz="2400" i="1">
                <a:latin typeface="Times New Roman" panose="02020603050405020304" pitchFamily="18" charset="0"/>
              </a:rPr>
              <a:t> v</a:t>
            </a:r>
            <a:r>
              <a:rPr lang="en-US" altLang="en-US" sz="2400" baseline="-25000"/>
              <a:t>final</a:t>
            </a:r>
            <a:r>
              <a:rPr lang="en-US" altLang="en-US" sz="2400" baseline="30000"/>
              <a:t>2</a:t>
            </a:r>
            <a:r>
              <a:rPr lang="en-US" altLang="en-US" sz="2400">
                <a:sym typeface="Symbol" panose="05050102010706020507" pitchFamily="18" charset="2"/>
              </a:rPr>
              <a:t>  	</a:t>
            </a:r>
          </a:p>
          <a:p>
            <a:pPr eaLnBrk="1" hangingPunct="1">
              <a:lnSpc>
                <a:spcPct val="100000"/>
              </a:lnSpc>
              <a:spcBef>
                <a:spcPct val="0"/>
              </a:spcBef>
              <a:buClrTx/>
              <a:buSzTx/>
              <a:buFont typeface="Symbol" panose="05050102010706020507" pitchFamily="18" charset="2"/>
              <a:buNone/>
            </a:pPr>
            <a:r>
              <a:rPr lang="en-US" altLang="en-US" sz="2400">
                <a:sym typeface="Symbol" panose="05050102010706020507" pitchFamily="18" charset="2"/>
              </a:rPr>
              <a:t>	= 1/2 (100,000 kg)(3 m/s)</a:t>
            </a:r>
            <a:r>
              <a:rPr lang="en-US" altLang="en-US" sz="2400" baseline="30000">
                <a:sym typeface="Symbol" panose="05050102010706020507" pitchFamily="18" charset="2"/>
              </a:rPr>
              <a:t>2</a:t>
            </a:r>
            <a:r>
              <a:rPr lang="en-US" altLang="en-US" sz="2400">
                <a:sym typeface="Symbol" panose="05050102010706020507" pitchFamily="18" charset="2"/>
              </a:rPr>
              <a:t> </a:t>
            </a:r>
          </a:p>
          <a:p>
            <a:pPr eaLnBrk="1" hangingPunct="1">
              <a:lnSpc>
                <a:spcPct val="100000"/>
              </a:lnSpc>
              <a:spcBef>
                <a:spcPct val="0"/>
              </a:spcBef>
              <a:buClrTx/>
              <a:buSzTx/>
              <a:buFont typeface="Symbol" panose="05050102010706020507" pitchFamily="18" charset="2"/>
              <a:buNone/>
            </a:pPr>
            <a:r>
              <a:rPr lang="en-US" altLang="en-US" sz="2400">
                <a:sym typeface="Symbol" panose="05050102010706020507" pitchFamily="18" charset="2"/>
              </a:rPr>
              <a:t>	= </a:t>
            </a:r>
            <a:r>
              <a:rPr lang="en-US" altLang="en-US" sz="2400">
                <a:solidFill>
                  <a:srgbClr val="FA4F9F"/>
                </a:solidFill>
                <a:sym typeface="Symbol" panose="05050102010706020507" pitchFamily="18" charset="2"/>
              </a:rPr>
              <a:t>450 kJ</a:t>
            </a:r>
          </a:p>
          <a:p>
            <a:pPr eaLnBrk="1" hangingPunct="1">
              <a:lnSpc>
                <a:spcPct val="100000"/>
              </a:lnSpc>
              <a:spcBef>
                <a:spcPct val="0"/>
              </a:spcBef>
              <a:buClrTx/>
              <a:buSzTx/>
              <a:buFont typeface="Symbol" panose="05050102010706020507" pitchFamily="18" charset="2"/>
              <a:buNone/>
            </a:pPr>
            <a:r>
              <a:rPr lang="en-US" altLang="en-US" sz="2400" i="1">
                <a:solidFill>
                  <a:srgbClr val="FA4F9F"/>
                </a:solidFill>
                <a:latin typeface="Times New Roman" panose="02020603050405020304" pitchFamily="18" charset="0"/>
              </a:rPr>
              <a:t>KE</a:t>
            </a:r>
            <a:r>
              <a:rPr lang="en-US" altLang="en-US" sz="2400" baseline="-25000">
                <a:solidFill>
                  <a:srgbClr val="FA4F9F"/>
                </a:solidFill>
                <a:latin typeface="Times New Roman" panose="02020603050405020304" pitchFamily="18" charset="0"/>
              </a:rPr>
              <a:t>final</a:t>
            </a:r>
            <a:r>
              <a:rPr lang="en-US" altLang="en-US" sz="2400">
                <a:solidFill>
                  <a:srgbClr val="FA4F9F"/>
                </a:solidFill>
                <a:sym typeface="Symbol" panose="05050102010706020507" pitchFamily="18" charset="2"/>
              </a:rPr>
              <a:t> 	≠ </a:t>
            </a:r>
            <a:r>
              <a:rPr lang="en-US" altLang="en-US" sz="2400" i="1">
                <a:solidFill>
                  <a:srgbClr val="FA4F9F"/>
                </a:solidFill>
                <a:latin typeface="Times New Roman" panose="02020603050405020304" pitchFamily="18" charset="0"/>
              </a:rPr>
              <a:t>KE</a:t>
            </a:r>
            <a:r>
              <a:rPr lang="en-US" altLang="en-US" sz="2400" baseline="-25000">
                <a:solidFill>
                  <a:srgbClr val="FA4F9F"/>
                </a:solidFill>
                <a:latin typeface="Times New Roman" panose="02020603050405020304" pitchFamily="18" charset="0"/>
              </a:rPr>
              <a:t>initial</a:t>
            </a:r>
            <a:endParaRPr lang="en-US" altLang="en-US" sz="2400">
              <a:solidFill>
                <a:srgbClr val="FA4F9F"/>
              </a:solidFill>
              <a:sym typeface="Symbol" panose="05050102010706020507" pitchFamily="18" charset="2"/>
            </a:endParaRPr>
          </a:p>
          <a:p>
            <a:pPr eaLnBrk="1" hangingPunct="1">
              <a:lnSpc>
                <a:spcPct val="100000"/>
              </a:lnSpc>
              <a:spcBef>
                <a:spcPct val="0"/>
              </a:spcBef>
              <a:buClrTx/>
              <a:buSzTx/>
              <a:buFont typeface="Symbol" panose="05050102010706020507" pitchFamily="18" charset="2"/>
              <a:buNone/>
            </a:pPr>
            <a:endParaRPr lang="en-US" altLang="en-US" sz="2400">
              <a:sym typeface="Symbol" panose="05050102010706020507" pitchFamily="18" charset="2"/>
            </a:endParaRPr>
          </a:p>
        </p:txBody>
      </p:sp>
      <p:sp>
        <p:nvSpPr>
          <p:cNvPr id="2" name="Text Box 5">
            <a:extLst>
              <a:ext uri="{FF2B5EF4-FFF2-40B4-BE49-F238E27FC236}">
                <a16:creationId xmlns:a16="http://schemas.microsoft.com/office/drawing/2014/main" id="{3FEE4FA6-EC2A-4E8C-9B46-CC33998490F1}"/>
              </a:ext>
            </a:extLst>
          </p:cNvPr>
          <p:cNvSpPr txBox="1">
            <a:spLocks noChangeArrowheads="1"/>
          </p:cNvSpPr>
          <p:nvPr/>
        </p:nvSpPr>
        <p:spPr bwMode="auto">
          <a:xfrm>
            <a:off x="152400" y="3733800"/>
            <a:ext cx="38862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Clr>
                <a:schemeClr val="tx2"/>
              </a:buClr>
              <a:buFont typeface="Arial" panose="020B0604020202020204" pitchFamily="34" charset="0"/>
              <a:buAutoNum type="alphaLcParenR" startAt="2"/>
            </a:pPr>
            <a:r>
              <a:rPr lang="en-US" altLang="en-US" sz="2400">
                <a:sym typeface="Symbol" panose="05050102010706020507" pitchFamily="18" charset="2"/>
              </a:rPr>
              <a:t>No, in fact it is substantially less than the initial kinetic energy!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from="(-#ppt_w/2)" to="(#ppt_x)" calcmode="lin" valueType="num">
                                      <p:cBhvr>
                                        <p:cTn id="7" dur="600" fill="hold">
                                          <p:stCondLst>
                                            <p:cond delay="0"/>
                                          </p:stCondLst>
                                        </p:cTn>
                                        <p:tgtEl>
                                          <p:spTgt spid="2"/>
                                        </p:tgtEl>
                                        <p:attrNameLst>
                                          <p:attrName>ppt_x</p:attrName>
                                        </p:attrNameLst>
                                      </p:cBhvr>
                                    </p:anim>
                                    <p:anim from="0" to="-1.0" calcmode="lin" valueType="num">
                                      <p:cBhvr>
                                        <p:cTn id="8" dur="200" decel="50000" autoRev="1" fill="hold">
                                          <p:stCondLst>
                                            <p:cond delay="600"/>
                                          </p:stCondLst>
                                        </p:cTn>
                                        <p:tgtEl>
                                          <p:spTgt spid="2"/>
                                        </p:tgtEl>
                                        <p:attrNameLst>
                                          <p:attrName>xshear</p:attrName>
                                        </p:attrNameLst>
                                      </p:cBhvr>
                                    </p:anim>
                                    <p:animScale>
                                      <p:cBhvr>
                                        <p:cTn id="9" dur="200" decel="100000" autoRev="1" fill="hold">
                                          <p:stCondLst>
                                            <p:cond delay="600"/>
                                          </p:stCondLst>
                                        </p:cTn>
                                        <p:tgtEl>
                                          <p:spTgt spid="2"/>
                                        </p:tgtEl>
                                      </p:cBhvr>
                                      <p:from x="100000" y="100000"/>
                                      <p:to x="80000" y="100000"/>
                                    </p:animScale>
                                    <p:anim by="(#ppt_h/3+#ppt_w*0.1)" calcmode="lin" valueType="num">
                                      <p:cBhvr additive="sum">
                                        <p:cTn id="10" dur="200" decel="100000" autoRev="1" fill="hold">
                                          <p:stCondLst>
                                            <p:cond delay="600"/>
                                          </p:stCondLst>
                                        </p:cTn>
                                        <p:tgtEl>
                                          <p:spTgt spid="2"/>
                                        </p:tgtEl>
                                        <p:attrNameLst>
                                          <p:attrName>ppt_x</p:attrName>
                                        </p:attrNameLst>
                                      </p:cBhvr>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4" presetClass="entr" presetSubtype="0" fill="hold" grpId="0" nodeType="clickEffect">
                                  <p:stCondLst>
                                    <p:cond delay="0"/>
                                  </p:stCondLst>
                                  <p:childTnLst>
                                    <p:set>
                                      <p:cBhvr>
                                        <p:cTn id="14" dur="1" fill="hold">
                                          <p:stCondLst>
                                            <p:cond delay="0"/>
                                          </p:stCondLst>
                                        </p:cTn>
                                        <p:tgtEl>
                                          <p:spTgt spid="1307653"/>
                                        </p:tgtEl>
                                        <p:attrNameLst>
                                          <p:attrName>style.visibility</p:attrName>
                                        </p:attrNameLst>
                                      </p:cBhvr>
                                      <p:to>
                                        <p:strVal val="visible"/>
                                      </p:to>
                                    </p:set>
                                    <p:anim from="(-#ppt_w/2)" to="(#ppt_x)" calcmode="lin" valueType="num">
                                      <p:cBhvr>
                                        <p:cTn id="15" dur="600" fill="hold">
                                          <p:stCondLst>
                                            <p:cond delay="0"/>
                                          </p:stCondLst>
                                        </p:cTn>
                                        <p:tgtEl>
                                          <p:spTgt spid="1307653"/>
                                        </p:tgtEl>
                                        <p:attrNameLst>
                                          <p:attrName>ppt_x</p:attrName>
                                        </p:attrNameLst>
                                      </p:cBhvr>
                                    </p:anim>
                                    <p:anim from="0" to="-1.0" calcmode="lin" valueType="num">
                                      <p:cBhvr>
                                        <p:cTn id="16" dur="200" decel="50000" autoRev="1" fill="hold">
                                          <p:stCondLst>
                                            <p:cond delay="600"/>
                                          </p:stCondLst>
                                        </p:cTn>
                                        <p:tgtEl>
                                          <p:spTgt spid="1307653"/>
                                        </p:tgtEl>
                                        <p:attrNameLst>
                                          <p:attrName>xshear</p:attrName>
                                        </p:attrNameLst>
                                      </p:cBhvr>
                                    </p:anim>
                                    <p:animScale>
                                      <p:cBhvr>
                                        <p:cTn id="17" dur="200" decel="100000" autoRev="1" fill="hold">
                                          <p:stCondLst>
                                            <p:cond delay="600"/>
                                          </p:stCondLst>
                                        </p:cTn>
                                        <p:tgtEl>
                                          <p:spTgt spid="1307653"/>
                                        </p:tgtEl>
                                      </p:cBhvr>
                                      <p:from x="100000" y="100000"/>
                                      <p:to x="80000" y="100000"/>
                                    </p:animScale>
                                    <p:anim by="(#ppt_h/3+#ppt_w*0.1)" calcmode="lin" valueType="num">
                                      <p:cBhvr additive="sum">
                                        <p:cTn id="18" dur="200" decel="100000" autoRev="1" fill="hold">
                                          <p:stCondLst>
                                            <p:cond delay="600"/>
                                          </p:stCondLst>
                                        </p:cTn>
                                        <p:tgtEl>
                                          <p:spTgt spid="1307653"/>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7653" grpId="0"/>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90EBF78F-E151-4E33-9710-D5472606976B}"/>
              </a:ext>
            </a:extLst>
          </p:cNvPr>
          <p:cNvSpPr>
            <a:spLocks noGrp="1" noChangeArrowheads="1"/>
          </p:cNvSpPr>
          <p:nvPr>
            <p:ph type="title"/>
          </p:nvPr>
        </p:nvSpPr>
        <p:spPr>
          <a:xfrm>
            <a:off x="0" y="304800"/>
            <a:ext cx="9144000" cy="1431925"/>
          </a:xfrm>
        </p:spPr>
        <p:txBody>
          <a:bodyPr/>
          <a:lstStyle/>
          <a:p>
            <a:pPr eaLnBrk="1" hangingPunct="1"/>
            <a:r>
              <a:rPr lang="en-US" altLang="en-US"/>
              <a:t>Elastic and Inelastic Collisions</a:t>
            </a:r>
          </a:p>
        </p:txBody>
      </p:sp>
      <p:sp>
        <p:nvSpPr>
          <p:cNvPr id="1309699" name="Rectangle 3">
            <a:extLst>
              <a:ext uri="{FF2B5EF4-FFF2-40B4-BE49-F238E27FC236}">
                <a16:creationId xmlns:a16="http://schemas.microsoft.com/office/drawing/2014/main" id="{E5425C14-2273-42D1-BFA6-300B63CC6FFB}"/>
              </a:ext>
            </a:extLst>
          </p:cNvPr>
          <p:cNvSpPr>
            <a:spLocks noGrp="1" noChangeArrowheads="1"/>
          </p:cNvSpPr>
          <p:nvPr>
            <p:ph type="body" idx="1"/>
          </p:nvPr>
        </p:nvSpPr>
        <p:spPr>
          <a:xfrm>
            <a:off x="0" y="1981200"/>
            <a:ext cx="9144000" cy="4419600"/>
          </a:xfrm>
        </p:spPr>
        <p:txBody>
          <a:bodyPr/>
          <a:lstStyle/>
          <a:p>
            <a:pPr eaLnBrk="1" hangingPunct="1">
              <a:lnSpc>
                <a:spcPct val="80000"/>
              </a:lnSpc>
            </a:pPr>
            <a:r>
              <a:rPr lang="en-US" altLang="en-US" sz="2800">
                <a:solidFill>
                  <a:srgbClr val="FFEBC7"/>
                </a:solidFill>
              </a:rPr>
              <a:t>Energy is not conserved in a </a:t>
            </a:r>
            <a:r>
              <a:rPr lang="en-US" altLang="en-US" sz="2800" b="1" i="1">
                <a:solidFill>
                  <a:schemeClr val="accent1"/>
                </a:solidFill>
              </a:rPr>
              <a:t>perfectly inelastic collision</a:t>
            </a:r>
            <a:r>
              <a:rPr lang="en-US" altLang="en-US" sz="2800">
                <a:solidFill>
                  <a:srgbClr val="FFEBC7"/>
                </a:solidFill>
              </a:rPr>
              <a:t>.</a:t>
            </a:r>
          </a:p>
          <a:p>
            <a:pPr eaLnBrk="1" hangingPunct="1">
              <a:lnSpc>
                <a:spcPct val="80000"/>
              </a:lnSpc>
            </a:pPr>
            <a:r>
              <a:rPr lang="en-US" altLang="en-US" sz="2800">
                <a:solidFill>
                  <a:srgbClr val="FFEBC7"/>
                </a:solidFill>
              </a:rPr>
              <a:t>If the objects bounce apart instead of sticking together, the collision is either </a:t>
            </a:r>
            <a:r>
              <a:rPr lang="en-US" altLang="en-US" sz="2800" b="1" i="1">
                <a:solidFill>
                  <a:schemeClr val="accent1"/>
                </a:solidFill>
              </a:rPr>
              <a:t>elastic</a:t>
            </a:r>
            <a:r>
              <a:rPr lang="en-US" altLang="en-US" sz="2800">
                <a:solidFill>
                  <a:srgbClr val="FFEBC7"/>
                </a:solidFill>
              </a:rPr>
              <a:t> or </a:t>
            </a:r>
            <a:r>
              <a:rPr lang="en-US" altLang="en-US" sz="2800" b="1" i="1">
                <a:solidFill>
                  <a:schemeClr val="accent1"/>
                </a:solidFill>
              </a:rPr>
              <a:t>partially inelastic</a:t>
            </a:r>
            <a:r>
              <a:rPr lang="en-US" altLang="en-US" sz="2800">
                <a:solidFill>
                  <a:srgbClr val="FFEBC7"/>
                </a:solidFill>
              </a:rPr>
              <a:t>.</a:t>
            </a:r>
          </a:p>
          <a:p>
            <a:pPr lvl="1" eaLnBrk="1" hangingPunct="1">
              <a:lnSpc>
                <a:spcPct val="80000"/>
              </a:lnSpc>
            </a:pPr>
            <a:r>
              <a:rPr lang="en-US" altLang="en-US" sz="2400">
                <a:solidFill>
                  <a:srgbClr val="FFEBC7"/>
                </a:solidFill>
              </a:rPr>
              <a:t>An </a:t>
            </a:r>
            <a:r>
              <a:rPr lang="en-US" altLang="en-US" sz="2400" b="1" i="1">
                <a:solidFill>
                  <a:schemeClr val="accent1"/>
                </a:solidFill>
              </a:rPr>
              <a:t>elastic collision</a:t>
            </a:r>
            <a:r>
              <a:rPr lang="en-US" altLang="en-US" sz="2400">
                <a:solidFill>
                  <a:srgbClr val="FFEBC7"/>
                </a:solidFill>
              </a:rPr>
              <a:t> is one in which </a:t>
            </a:r>
            <a:r>
              <a:rPr lang="en-US" altLang="en-US" sz="2400" b="1" i="1">
                <a:solidFill>
                  <a:srgbClr val="FFBF8A"/>
                </a:solidFill>
              </a:rPr>
              <a:t>no energy is lost</a:t>
            </a:r>
            <a:r>
              <a:rPr lang="en-US" altLang="en-US" sz="2400">
                <a:solidFill>
                  <a:srgbClr val="FFEBC7"/>
                </a:solidFill>
              </a:rPr>
              <a:t>.</a:t>
            </a:r>
          </a:p>
          <a:p>
            <a:pPr lvl="1" eaLnBrk="1" hangingPunct="1">
              <a:lnSpc>
                <a:spcPct val="80000"/>
              </a:lnSpc>
            </a:pPr>
            <a:r>
              <a:rPr lang="en-US" altLang="en-US" sz="2400">
                <a:solidFill>
                  <a:srgbClr val="FFEBC7"/>
                </a:solidFill>
              </a:rPr>
              <a:t>A </a:t>
            </a:r>
            <a:r>
              <a:rPr lang="en-US" altLang="en-US" sz="2400" b="1" i="1">
                <a:solidFill>
                  <a:schemeClr val="accent1"/>
                </a:solidFill>
              </a:rPr>
              <a:t>partially inelastic collision</a:t>
            </a:r>
            <a:r>
              <a:rPr lang="en-US" altLang="en-US" sz="2400">
                <a:solidFill>
                  <a:srgbClr val="FFEBC7"/>
                </a:solidFill>
              </a:rPr>
              <a:t> is one in which </a:t>
            </a:r>
            <a:r>
              <a:rPr lang="en-US" altLang="en-US" sz="2400" b="1" i="1">
                <a:solidFill>
                  <a:srgbClr val="FFBF8A"/>
                </a:solidFill>
              </a:rPr>
              <a:t>some energy is lost</a:t>
            </a:r>
            <a:r>
              <a:rPr lang="en-US" altLang="en-US" sz="2400">
                <a:solidFill>
                  <a:srgbClr val="FFEBC7"/>
                </a:solidFill>
              </a:rPr>
              <a:t>, but the objects do not stick together.</a:t>
            </a:r>
          </a:p>
          <a:p>
            <a:pPr lvl="1" eaLnBrk="1" hangingPunct="1">
              <a:lnSpc>
                <a:spcPct val="80000"/>
              </a:lnSpc>
            </a:pPr>
            <a:r>
              <a:rPr lang="en-US" altLang="en-US" sz="2400">
                <a:solidFill>
                  <a:srgbClr val="FFEBC7"/>
                </a:solidFill>
              </a:rPr>
              <a:t>The </a:t>
            </a:r>
            <a:r>
              <a:rPr lang="en-US" altLang="en-US" sz="2400" b="1" i="1">
                <a:solidFill>
                  <a:srgbClr val="FFBF8A"/>
                </a:solidFill>
              </a:rPr>
              <a:t>greatest portion of energy is lost</a:t>
            </a:r>
            <a:r>
              <a:rPr lang="en-US" altLang="en-US" sz="2400">
                <a:solidFill>
                  <a:srgbClr val="FFEBC7"/>
                </a:solidFill>
              </a:rPr>
              <a:t> in the </a:t>
            </a:r>
            <a:r>
              <a:rPr lang="en-US" altLang="en-US" sz="2400" b="1" i="1">
                <a:solidFill>
                  <a:schemeClr val="accent1"/>
                </a:solidFill>
              </a:rPr>
              <a:t>perfectly inelastic collision</a:t>
            </a:r>
            <a:r>
              <a:rPr lang="en-US" altLang="en-US" sz="2400">
                <a:solidFill>
                  <a:srgbClr val="FFEBC7"/>
                </a:solidFill>
              </a:rPr>
              <a:t>, when the objects stick.</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09699">
                                            <p:txEl>
                                              <p:pRg st="0" end="0"/>
                                            </p:txEl>
                                          </p:spTgt>
                                        </p:tgtEl>
                                        <p:attrNameLst>
                                          <p:attrName>style.visibility</p:attrName>
                                        </p:attrNameLst>
                                      </p:cBhvr>
                                      <p:to>
                                        <p:strVal val="visible"/>
                                      </p:to>
                                    </p:set>
                                    <p:animEffect transition="in" filter="fade">
                                      <p:cBhvr>
                                        <p:cTn id="7" dur="1000"/>
                                        <p:tgtEl>
                                          <p:spTgt spid="1309699">
                                            <p:txEl>
                                              <p:pRg st="0" end="0"/>
                                            </p:txEl>
                                          </p:spTgt>
                                        </p:tgtEl>
                                      </p:cBhvr>
                                    </p:animEffect>
                                    <p:anim calcmode="lin" valueType="num">
                                      <p:cBhvr>
                                        <p:cTn id="8" dur="1000" fill="hold"/>
                                        <p:tgtEl>
                                          <p:spTgt spid="13096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096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09699">
                                            <p:txEl>
                                              <p:pRg st="1" end="1"/>
                                            </p:txEl>
                                          </p:spTgt>
                                        </p:tgtEl>
                                        <p:attrNameLst>
                                          <p:attrName>style.visibility</p:attrName>
                                        </p:attrNameLst>
                                      </p:cBhvr>
                                      <p:to>
                                        <p:strVal val="visible"/>
                                      </p:to>
                                    </p:set>
                                    <p:animEffect transition="in" filter="fade">
                                      <p:cBhvr>
                                        <p:cTn id="14" dur="1000"/>
                                        <p:tgtEl>
                                          <p:spTgt spid="1309699">
                                            <p:txEl>
                                              <p:pRg st="1" end="1"/>
                                            </p:txEl>
                                          </p:spTgt>
                                        </p:tgtEl>
                                      </p:cBhvr>
                                    </p:animEffect>
                                    <p:anim calcmode="lin" valueType="num">
                                      <p:cBhvr>
                                        <p:cTn id="15" dur="1000" fill="hold"/>
                                        <p:tgtEl>
                                          <p:spTgt spid="130969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30969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09699">
                                            <p:txEl>
                                              <p:pRg st="2" end="2"/>
                                            </p:txEl>
                                          </p:spTgt>
                                        </p:tgtEl>
                                        <p:attrNameLst>
                                          <p:attrName>style.visibility</p:attrName>
                                        </p:attrNameLst>
                                      </p:cBhvr>
                                      <p:to>
                                        <p:strVal val="visible"/>
                                      </p:to>
                                    </p:set>
                                    <p:animEffect transition="in" filter="fade">
                                      <p:cBhvr>
                                        <p:cTn id="21" dur="1000"/>
                                        <p:tgtEl>
                                          <p:spTgt spid="1309699">
                                            <p:txEl>
                                              <p:pRg st="2" end="2"/>
                                            </p:txEl>
                                          </p:spTgt>
                                        </p:tgtEl>
                                      </p:cBhvr>
                                    </p:animEffect>
                                    <p:anim calcmode="lin" valueType="num">
                                      <p:cBhvr>
                                        <p:cTn id="22" dur="1000" fill="hold"/>
                                        <p:tgtEl>
                                          <p:spTgt spid="130969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30969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09699">
                                            <p:txEl>
                                              <p:pRg st="3" end="3"/>
                                            </p:txEl>
                                          </p:spTgt>
                                        </p:tgtEl>
                                        <p:attrNameLst>
                                          <p:attrName>style.visibility</p:attrName>
                                        </p:attrNameLst>
                                      </p:cBhvr>
                                      <p:to>
                                        <p:strVal val="visible"/>
                                      </p:to>
                                    </p:set>
                                    <p:animEffect transition="in" filter="fade">
                                      <p:cBhvr>
                                        <p:cTn id="28" dur="1000"/>
                                        <p:tgtEl>
                                          <p:spTgt spid="1309699">
                                            <p:txEl>
                                              <p:pRg st="3" end="3"/>
                                            </p:txEl>
                                          </p:spTgt>
                                        </p:tgtEl>
                                      </p:cBhvr>
                                    </p:animEffect>
                                    <p:anim calcmode="lin" valueType="num">
                                      <p:cBhvr>
                                        <p:cTn id="29" dur="1000" fill="hold"/>
                                        <p:tgtEl>
                                          <p:spTgt spid="130969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30969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09699">
                                            <p:txEl>
                                              <p:pRg st="4" end="4"/>
                                            </p:txEl>
                                          </p:spTgt>
                                        </p:tgtEl>
                                        <p:attrNameLst>
                                          <p:attrName>style.visibility</p:attrName>
                                        </p:attrNameLst>
                                      </p:cBhvr>
                                      <p:to>
                                        <p:strVal val="visible"/>
                                      </p:to>
                                    </p:set>
                                    <p:animEffect transition="in" filter="fade">
                                      <p:cBhvr>
                                        <p:cTn id="35" dur="1000"/>
                                        <p:tgtEl>
                                          <p:spTgt spid="1309699">
                                            <p:txEl>
                                              <p:pRg st="4" end="4"/>
                                            </p:txEl>
                                          </p:spTgt>
                                        </p:tgtEl>
                                      </p:cBhvr>
                                    </p:animEffect>
                                    <p:anim calcmode="lin" valueType="num">
                                      <p:cBhvr>
                                        <p:cTn id="36" dur="1000" fill="hold"/>
                                        <p:tgtEl>
                                          <p:spTgt spid="130969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30969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9699" grpId="0" build="p" bldLvl="2"/>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747" name="Rectangle 3">
            <a:extLst>
              <a:ext uri="{FF2B5EF4-FFF2-40B4-BE49-F238E27FC236}">
                <a16:creationId xmlns:a16="http://schemas.microsoft.com/office/drawing/2014/main" id="{FD96D38B-80F0-4FD5-BDD5-6585D9804692}"/>
              </a:ext>
            </a:extLst>
          </p:cNvPr>
          <p:cNvSpPr>
            <a:spLocks noGrp="1" noChangeArrowheads="1"/>
          </p:cNvSpPr>
          <p:nvPr>
            <p:ph type="body" idx="1"/>
          </p:nvPr>
        </p:nvSpPr>
        <p:spPr>
          <a:xfrm>
            <a:off x="0" y="609600"/>
            <a:ext cx="9144000" cy="6248400"/>
          </a:xfrm>
        </p:spPr>
        <p:txBody>
          <a:bodyPr/>
          <a:lstStyle/>
          <a:p>
            <a:pPr eaLnBrk="1" hangingPunct="1">
              <a:lnSpc>
                <a:spcPct val="80000"/>
              </a:lnSpc>
            </a:pPr>
            <a:r>
              <a:rPr lang="en-US" altLang="en-US" sz="2800">
                <a:solidFill>
                  <a:srgbClr val="FFEBC7"/>
                </a:solidFill>
              </a:rPr>
              <a:t>A ball bouncing off a floor or wall with no decrease in the magnitude of its velocity is an </a:t>
            </a:r>
            <a:r>
              <a:rPr lang="en-US" altLang="en-US" sz="2800" b="1" i="1">
                <a:solidFill>
                  <a:schemeClr val="accent1"/>
                </a:solidFill>
              </a:rPr>
              <a:t>elastic collision</a:t>
            </a:r>
            <a:r>
              <a:rPr lang="en-US" altLang="en-US" sz="2800">
                <a:solidFill>
                  <a:srgbClr val="FFEBC7"/>
                </a:solidFill>
              </a:rPr>
              <a:t>.</a:t>
            </a:r>
          </a:p>
          <a:p>
            <a:pPr lvl="1" eaLnBrk="1" hangingPunct="1">
              <a:lnSpc>
                <a:spcPct val="80000"/>
              </a:lnSpc>
            </a:pPr>
            <a:r>
              <a:rPr lang="en-US" altLang="en-US" sz="2400">
                <a:solidFill>
                  <a:srgbClr val="FFEBC7"/>
                </a:solidFill>
              </a:rPr>
              <a:t>The kinetic energy does not decrease.</a:t>
            </a:r>
          </a:p>
          <a:p>
            <a:pPr lvl="1" eaLnBrk="1" hangingPunct="1">
              <a:lnSpc>
                <a:spcPct val="80000"/>
              </a:lnSpc>
            </a:pPr>
            <a:r>
              <a:rPr lang="en-US" altLang="en-US" sz="2400">
                <a:solidFill>
                  <a:srgbClr val="FFEBC7"/>
                </a:solidFill>
              </a:rPr>
              <a:t>No energy has been lost.</a:t>
            </a:r>
          </a:p>
          <a:p>
            <a:pPr eaLnBrk="1" hangingPunct="1">
              <a:lnSpc>
                <a:spcPct val="80000"/>
              </a:lnSpc>
            </a:pPr>
            <a:r>
              <a:rPr lang="en-US" altLang="en-US" sz="2800">
                <a:solidFill>
                  <a:srgbClr val="FFEBC7"/>
                </a:solidFill>
              </a:rPr>
              <a:t>A ball sticking to the wall is a </a:t>
            </a:r>
            <a:r>
              <a:rPr lang="en-US" altLang="en-US" sz="2800" b="1" i="1">
                <a:solidFill>
                  <a:schemeClr val="accent1"/>
                </a:solidFill>
              </a:rPr>
              <a:t>perfectly inelastic collision</a:t>
            </a:r>
            <a:r>
              <a:rPr lang="en-US" altLang="en-US" sz="2800">
                <a:solidFill>
                  <a:srgbClr val="FFEBC7"/>
                </a:solidFill>
              </a:rPr>
              <a:t>.</a:t>
            </a:r>
          </a:p>
          <a:p>
            <a:pPr lvl="1" eaLnBrk="1" hangingPunct="1">
              <a:lnSpc>
                <a:spcPct val="80000"/>
              </a:lnSpc>
            </a:pPr>
            <a:r>
              <a:rPr lang="en-US" altLang="en-US" sz="2400">
                <a:solidFill>
                  <a:srgbClr val="FFEBC7"/>
                </a:solidFill>
              </a:rPr>
              <a:t>The velocity of the ball after the collision is zero.</a:t>
            </a:r>
          </a:p>
          <a:p>
            <a:pPr lvl="1" eaLnBrk="1" hangingPunct="1">
              <a:lnSpc>
                <a:spcPct val="80000"/>
              </a:lnSpc>
            </a:pPr>
            <a:r>
              <a:rPr lang="en-US" altLang="en-US" sz="2400">
                <a:solidFill>
                  <a:srgbClr val="FFEBC7"/>
                </a:solidFill>
              </a:rPr>
              <a:t>Its kinetic energy is then zero.</a:t>
            </a:r>
          </a:p>
          <a:p>
            <a:pPr lvl="1" eaLnBrk="1" hangingPunct="1">
              <a:lnSpc>
                <a:spcPct val="80000"/>
              </a:lnSpc>
            </a:pPr>
            <a:r>
              <a:rPr lang="en-US" altLang="en-US" sz="2400">
                <a:solidFill>
                  <a:srgbClr val="FFEBC7"/>
                </a:solidFill>
              </a:rPr>
              <a:t>All of the kinetic energy has been lost.</a:t>
            </a:r>
          </a:p>
          <a:p>
            <a:pPr eaLnBrk="1" hangingPunct="1">
              <a:lnSpc>
                <a:spcPct val="80000"/>
              </a:lnSpc>
            </a:pPr>
            <a:r>
              <a:rPr lang="en-US" altLang="en-US" sz="2800">
                <a:solidFill>
                  <a:srgbClr val="FFEBC7"/>
                </a:solidFill>
              </a:rPr>
              <a:t>Most collisions involve some energy loss, even if the objects do not stick, because the collisions are not perfectly elastic.</a:t>
            </a:r>
          </a:p>
          <a:p>
            <a:pPr lvl="1" eaLnBrk="1" hangingPunct="1">
              <a:lnSpc>
                <a:spcPct val="80000"/>
              </a:lnSpc>
            </a:pPr>
            <a:r>
              <a:rPr lang="en-US" altLang="en-US" sz="2400">
                <a:solidFill>
                  <a:srgbClr val="FFEBC7"/>
                </a:solidFill>
              </a:rPr>
              <a:t>Heat is generated, the objects may be deformed, and sound waves are created.</a:t>
            </a:r>
          </a:p>
          <a:p>
            <a:pPr lvl="1" eaLnBrk="1" hangingPunct="1">
              <a:lnSpc>
                <a:spcPct val="80000"/>
              </a:lnSpc>
            </a:pPr>
            <a:r>
              <a:rPr lang="en-US" altLang="en-US" sz="2400">
                <a:solidFill>
                  <a:srgbClr val="FFEBC7"/>
                </a:solidFill>
              </a:rPr>
              <a:t>These would be </a:t>
            </a:r>
            <a:r>
              <a:rPr lang="en-US" altLang="en-US" sz="2400" b="1" i="1">
                <a:solidFill>
                  <a:schemeClr val="accent1"/>
                </a:solidFill>
              </a:rPr>
              <a:t>partially inelastic collisions</a:t>
            </a:r>
            <a:r>
              <a:rPr lang="en-US" altLang="en-US" sz="2400">
                <a:solidFill>
                  <a:srgbClr val="FFEBC7"/>
                </a:solidFill>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11747">
                                            <p:txEl>
                                              <p:pRg st="0" end="0"/>
                                            </p:txEl>
                                          </p:spTgt>
                                        </p:tgtEl>
                                        <p:attrNameLst>
                                          <p:attrName>style.visibility</p:attrName>
                                        </p:attrNameLst>
                                      </p:cBhvr>
                                      <p:to>
                                        <p:strVal val="visible"/>
                                      </p:to>
                                    </p:set>
                                    <p:animEffect transition="in" filter="fade">
                                      <p:cBhvr>
                                        <p:cTn id="7" dur="1000"/>
                                        <p:tgtEl>
                                          <p:spTgt spid="1311747">
                                            <p:txEl>
                                              <p:pRg st="0" end="0"/>
                                            </p:txEl>
                                          </p:spTgt>
                                        </p:tgtEl>
                                      </p:cBhvr>
                                    </p:animEffect>
                                    <p:anim calcmode="lin" valueType="num">
                                      <p:cBhvr>
                                        <p:cTn id="8" dur="1000" fill="hold"/>
                                        <p:tgtEl>
                                          <p:spTgt spid="131174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1174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11747">
                                            <p:txEl>
                                              <p:pRg st="1" end="1"/>
                                            </p:txEl>
                                          </p:spTgt>
                                        </p:tgtEl>
                                        <p:attrNameLst>
                                          <p:attrName>style.visibility</p:attrName>
                                        </p:attrNameLst>
                                      </p:cBhvr>
                                      <p:to>
                                        <p:strVal val="visible"/>
                                      </p:to>
                                    </p:set>
                                    <p:animEffect transition="in" filter="fade">
                                      <p:cBhvr>
                                        <p:cTn id="14" dur="1000"/>
                                        <p:tgtEl>
                                          <p:spTgt spid="1311747">
                                            <p:txEl>
                                              <p:pRg st="1" end="1"/>
                                            </p:txEl>
                                          </p:spTgt>
                                        </p:tgtEl>
                                      </p:cBhvr>
                                    </p:animEffect>
                                    <p:anim calcmode="lin" valueType="num">
                                      <p:cBhvr>
                                        <p:cTn id="15" dur="1000" fill="hold"/>
                                        <p:tgtEl>
                                          <p:spTgt spid="131174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31174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11747">
                                            <p:txEl>
                                              <p:pRg st="2" end="2"/>
                                            </p:txEl>
                                          </p:spTgt>
                                        </p:tgtEl>
                                        <p:attrNameLst>
                                          <p:attrName>style.visibility</p:attrName>
                                        </p:attrNameLst>
                                      </p:cBhvr>
                                      <p:to>
                                        <p:strVal val="visible"/>
                                      </p:to>
                                    </p:set>
                                    <p:animEffect transition="in" filter="fade">
                                      <p:cBhvr>
                                        <p:cTn id="21" dur="1000"/>
                                        <p:tgtEl>
                                          <p:spTgt spid="1311747">
                                            <p:txEl>
                                              <p:pRg st="2" end="2"/>
                                            </p:txEl>
                                          </p:spTgt>
                                        </p:tgtEl>
                                      </p:cBhvr>
                                    </p:animEffect>
                                    <p:anim calcmode="lin" valueType="num">
                                      <p:cBhvr>
                                        <p:cTn id="22" dur="1000" fill="hold"/>
                                        <p:tgtEl>
                                          <p:spTgt spid="131174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31174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11747">
                                            <p:txEl>
                                              <p:pRg st="3" end="3"/>
                                            </p:txEl>
                                          </p:spTgt>
                                        </p:tgtEl>
                                        <p:attrNameLst>
                                          <p:attrName>style.visibility</p:attrName>
                                        </p:attrNameLst>
                                      </p:cBhvr>
                                      <p:to>
                                        <p:strVal val="visible"/>
                                      </p:to>
                                    </p:set>
                                    <p:animEffect transition="in" filter="fade">
                                      <p:cBhvr>
                                        <p:cTn id="28" dur="1000"/>
                                        <p:tgtEl>
                                          <p:spTgt spid="1311747">
                                            <p:txEl>
                                              <p:pRg st="3" end="3"/>
                                            </p:txEl>
                                          </p:spTgt>
                                        </p:tgtEl>
                                      </p:cBhvr>
                                    </p:animEffect>
                                    <p:anim calcmode="lin" valueType="num">
                                      <p:cBhvr>
                                        <p:cTn id="29" dur="1000" fill="hold"/>
                                        <p:tgtEl>
                                          <p:spTgt spid="131174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31174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11747">
                                            <p:txEl>
                                              <p:pRg st="4" end="4"/>
                                            </p:txEl>
                                          </p:spTgt>
                                        </p:tgtEl>
                                        <p:attrNameLst>
                                          <p:attrName>style.visibility</p:attrName>
                                        </p:attrNameLst>
                                      </p:cBhvr>
                                      <p:to>
                                        <p:strVal val="visible"/>
                                      </p:to>
                                    </p:set>
                                    <p:animEffect transition="in" filter="fade">
                                      <p:cBhvr>
                                        <p:cTn id="35" dur="1000"/>
                                        <p:tgtEl>
                                          <p:spTgt spid="1311747">
                                            <p:txEl>
                                              <p:pRg st="4" end="4"/>
                                            </p:txEl>
                                          </p:spTgt>
                                        </p:tgtEl>
                                      </p:cBhvr>
                                    </p:animEffect>
                                    <p:anim calcmode="lin" valueType="num">
                                      <p:cBhvr>
                                        <p:cTn id="36" dur="1000" fill="hold"/>
                                        <p:tgtEl>
                                          <p:spTgt spid="131174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31174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311747">
                                            <p:txEl>
                                              <p:pRg st="5" end="5"/>
                                            </p:txEl>
                                          </p:spTgt>
                                        </p:tgtEl>
                                        <p:attrNameLst>
                                          <p:attrName>style.visibility</p:attrName>
                                        </p:attrNameLst>
                                      </p:cBhvr>
                                      <p:to>
                                        <p:strVal val="visible"/>
                                      </p:to>
                                    </p:set>
                                    <p:animEffect transition="in" filter="fade">
                                      <p:cBhvr>
                                        <p:cTn id="42" dur="1000"/>
                                        <p:tgtEl>
                                          <p:spTgt spid="1311747">
                                            <p:txEl>
                                              <p:pRg st="5" end="5"/>
                                            </p:txEl>
                                          </p:spTgt>
                                        </p:tgtEl>
                                      </p:cBhvr>
                                    </p:animEffect>
                                    <p:anim calcmode="lin" valueType="num">
                                      <p:cBhvr>
                                        <p:cTn id="43" dur="1000" fill="hold"/>
                                        <p:tgtEl>
                                          <p:spTgt spid="1311747">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31174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311747">
                                            <p:txEl>
                                              <p:pRg st="6" end="6"/>
                                            </p:txEl>
                                          </p:spTgt>
                                        </p:tgtEl>
                                        <p:attrNameLst>
                                          <p:attrName>style.visibility</p:attrName>
                                        </p:attrNameLst>
                                      </p:cBhvr>
                                      <p:to>
                                        <p:strVal val="visible"/>
                                      </p:to>
                                    </p:set>
                                    <p:animEffect transition="in" filter="fade">
                                      <p:cBhvr>
                                        <p:cTn id="49" dur="1000"/>
                                        <p:tgtEl>
                                          <p:spTgt spid="1311747">
                                            <p:txEl>
                                              <p:pRg st="6" end="6"/>
                                            </p:txEl>
                                          </p:spTgt>
                                        </p:tgtEl>
                                      </p:cBhvr>
                                    </p:animEffect>
                                    <p:anim calcmode="lin" valueType="num">
                                      <p:cBhvr>
                                        <p:cTn id="50" dur="1000" fill="hold"/>
                                        <p:tgtEl>
                                          <p:spTgt spid="1311747">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31174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311747">
                                            <p:txEl>
                                              <p:pRg st="7" end="7"/>
                                            </p:txEl>
                                          </p:spTgt>
                                        </p:tgtEl>
                                        <p:attrNameLst>
                                          <p:attrName>style.visibility</p:attrName>
                                        </p:attrNameLst>
                                      </p:cBhvr>
                                      <p:to>
                                        <p:strVal val="visible"/>
                                      </p:to>
                                    </p:set>
                                    <p:animEffect transition="in" filter="fade">
                                      <p:cBhvr>
                                        <p:cTn id="56" dur="1000"/>
                                        <p:tgtEl>
                                          <p:spTgt spid="1311747">
                                            <p:txEl>
                                              <p:pRg st="7" end="7"/>
                                            </p:txEl>
                                          </p:spTgt>
                                        </p:tgtEl>
                                      </p:cBhvr>
                                    </p:animEffect>
                                    <p:anim calcmode="lin" valueType="num">
                                      <p:cBhvr>
                                        <p:cTn id="57" dur="1000" fill="hold"/>
                                        <p:tgtEl>
                                          <p:spTgt spid="1311747">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31174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311747">
                                            <p:txEl>
                                              <p:pRg st="8" end="8"/>
                                            </p:txEl>
                                          </p:spTgt>
                                        </p:tgtEl>
                                        <p:attrNameLst>
                                          <p:attrName>style.visibility</p:attrName>
                                        </p:attrNameLst>
                                      </p:cBhvr>
                                      <p:to>
                                        <p:strVal val="visible"/>
                                      </p:to>
                                    </p:set>
                                    <p:animEffect transition="in" filter="fade">
                                      <p:cBhvr>
                                        <p:cTn id="63" dur="1000"/>
                                        <p:tgtEl>
                                          <p:spTgt spid="1311747">
                                            <p:txEl>
                                              <p:pRg st="8" end="8"/>
                                            </p:txEl>
                                          </p:spTgt>
                                        </p:tgtEl>
                                      </p:cBhvr>
                                    </p:animEffect>
                                    <p:anim calcmode="lin" valueType="num">
                                      <p:cBhvr>
                                        <p:cTn id="64" dur="1000" fill="hold"/>
                                        <p:tgtEl>
                                          <p:spTgt spid="1311747">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131174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311747">
                                            <p:txEl>
                                              <p:pRg st="9" end="9"/>
                                            </p:txEl>
                                          </p:spTgt>
                                        </p:tgtEl>
                                        <p:attrNameLst>
                                          <p:attrName>style.visibility</p:attrName>
                                        </p:attrNameLst>
                                      </p:cBhvr>
                                      <p:to>
                                        <p:strVal val="visible"/>
                                      </p:to>
                                    </p:set>
                                    <p:animEffect transition="in" filter="fade">
                                      <p:cBhvr>
                                        <p:cTn id="70" dur="1000"/>
                                        <p:tgtEl>
                                          <p:spTgt spid="1311747">
                                            <p:txEl>
                                              <p:pRg st="9" end="9"/>
                                            </p:txEl>
                                          </p:spTgt>
                                        </p:tgtEl>
                                      </p:cBhvr>
                                    </p:animEffect>
                                    <p:anim calcmode="lin" valueType="num">
                                      <p:cBhvr>
                                        <p:cTn id="71" dur="1000" fill="hold"/>
                                        <p:tgtEl>
                                          <p:spTgt spid="1311747">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131174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1747" grpId="0" build="p" bldLvl="2"/>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75E9BFE9-E006-4A27-9A04-A046802A2B12}"/>
              </a:ext>
            </a:extLst>
          </p:cNvPr>
          <p:cNvSpPr>
            <a:spLocks noGrp="1" noChangeArrowheads="1"/>
          </p:cNvSpPr>
          <p:nvPr>
            <p:ph type="title"/>
          </p:nvPr>
        </p:nvSpPr>
        <p:spPr>
          <a:xfrm>
            <a:off x="0" y="381000"/>
            <a:ext cx="9144000" cy="579438"/>
          </a:xfrm>
        </p:spPr>
        <p:txBody>
          <a:bodyPr/>
          <a:lstStyle/>
          <a:p>
            <a:pPr eaLnBrk="1" hangingPunct="1"/>
            <a:r>
              <a:rPr lang="en-US" altLang="en-US" sz="3200">
                <a:solidFill>
                  <a:srgbClr val="EFFF5D"/>
                </a:solidFill>
                <a:latin typeface="Comic Sans MS" panose="030F0702030302020204" pitchFamily="66" charset="0"/>
              </a:rPr>
              <a:t>What happens when billiard balls bounce?</a:t>
            </a:r>
            <a:endParaRPr lang="en-US" altLang="en-US"/>
          </a:p>
        </p:txBody>
      </p:sp>
      <p:sp>
        <p:nvSpPr>
          <p:cNvPr id="1315843" name="Rectangle 3">
            <a:extLst>
              <a:ext uri="{FF2B5EF4-FFF2-40B4-BE49-F238E27FC236}">
                <a16:creationId xmlns:a16="http://schemas.microsoft.com/office/drawing/2014/main" id="{165502E3-C337-4AF6-99BC-0C79E4D66090}"/>
              </a:ext>
            </a:extLst>
          </p:cNvPr>
          <p:cNvSpPr>
            <a:spLocks noGrp="1" noChangeArrowheads="1"/>
          </p:cNvSpPr>
          <p:nvPr>
            <p:ph type="body" idx="1"/>
          </p:nvPr>
        </p:nvSpPr>
        <p:spPr>
          <a:xfrm>
            <a:off x="152400" y="1295400"/>
            <a:ext cx="8763000" cy="5257800"/>
          </a:xfrm>
          <a:noFill/>
        </p:spPr>
        <p:txBody>
          <a:bodyPr/>
          <a:lstStyle/>
          <a:p>
            <a:pPr eaLnBrk="1" hangingPunct="1">
              <a:lnSpc>
                <a:spcPct val="80000"/>
              </a:lnSpc>
            </a:pPr>
            <a:r>
              <a:rPr lang="en-US" altLang="en-US" sz="2800">
                <a:solidFill>
                  <a:srgbClr val="FFEBC7"/>
                </a:solidFill>
              </a:rPr>
              <a:t>Simplest case: a head-on collision between the white cue ball and the eleven ball initially at rest.</a:t>
            </a:r>
          </a:p>
          <a:p>
            <a:pPr lvl="1" eaLnBrk="1" hangingPunct="1">
              <a:lnSpc>
                <a:spcPct val="80000"/>
              </a:lnSpc>
            </a:pPr>
            <a:r>
              <a:rPr lang="en-US" altLang="en-US" sz="2400">
                <a:solidFill>
                  <a:srgbClr val="FFEBC7"/>
                </a:solidFill>
              </a:rPr>
              <a:t>If spin is not a factor, the cue ball stops and the eleven ball moves forward with a velocity equal to the initial velocity of the cue ball.</a:t>
            </a:r>
          </a:p>
          <a:p>
            <a:pPr lvl="1" eaLnBrk="1" hangingPunct="1">
              <a:lnSpc>
                <a:spcPct val="80000"/>
              </a:lnSpc>
            </a:pPr>
            <a:r>
              <a:rPr lang="en-US" altLang="en-US" sz="2400">
                <a:solidFill>
                  <a:srgbClr val="FFEBC7"/>
                </a:solidFill>
              </a:rPr>
              <a:t>The eleven ball’s final momentum is equal to the cue ball’s initial momentum.</a:t>
            </a:r>
          </a:p>
          <a:p>
            <a:pPr lvl="1" eaLnBrk="1" hangingPunct="1">
              <a:lnSpc>
                <a:spcPct val="80000"/>
              </a:lnSpc>
            </a:pPr>
            <a:r>
              <a:rPr lang="en-US" altLang="en-US" sz="2400">
                <a:solidFill>
                  <a:srgbClr val="FFEBC7"/>
                </a:solidFill>
              </a:rPr>
              <a:t>Momentum is conserved.</a:t>
            </a:r>
          </a:p>
          <a:p>
            <a:pPr lvl="1" eaLnBrk="1" hangingPunct="1">
              <a:lnSpc>
                <a:spcPct val="80000"/>
              </a:lnSpc>
            </a:pPr>
            <a:r>
              <a:rPr lang="en-US" altLang="en-US" sz="2400">
                <a:solidFill>
                  <a:srgbClr val="FFEBC7"/>
                </a:solidFill>
              </a:rPr>
              <a:t>The eleven ball also has </a:t>
            </a:r>
          </a:p>
          <a:p>
            <a:pPr lvl="1" eaLnBrk="1" hangingPunct="1">
              <a:lnSpc>
                <a:spcPct val="80000"/>
              </a:lnSpc>
              <a:spcBef>
                <a:spcPct val="0"/>
              </a:spcBef>
              <a:buFont typeface="Wingdings" panose="05000000000000000000" pitchFamily="2" charset="2"/>
              <a:buNone/>
            </a:pPr>
            <a:r>
              <a:rPr lang="en-US" altLang="en-US" sz="2400">
                <a:solidFill>
                  <a:srgbClr val="FFEBC7"/>
                </a:solidFill>
              </a:rPr>
              <a:t>	a final kinetic energy </a:t>
            </a:r>
          </a:p>
          <a:p>
            <a:pPr lvl="1" eaLnBrk="1" hangingPunct="1">
              <a:lnSpc>
                <a:spcPct val="80000"/>
              </a:lnSpc>
              <a:spcBef>
                <a:spcPct val="0"/>
              </a:spcBef>
              <a:buFont typeface="Wingdings" panose="05000000000000000000" pitchFamily="2" charset="2"/>
              <a:buNone/>
            </a:pPr>
            <a:r>
              <a:rPr lang="en-US" altLang="en-US" sz="2400">
                <a:solidFill>
                  <a:srgbClr val="FFEBC7"/>
                </a:solidFill>
              </a:rPr>
              <a:t>	equal to the cue ball’s </a:t>
            </a:r>
          </a:p>
          <a:p>
            <a:pPr lvl="1" eaLnBrk="1" hangingPunct="1">
              <a:lnSpc>
                <a:spcPct val="80000"/>
              </a:lnSpc>
              <a:spcBef>
                <a:spcPct val="0"/>
              </a:spcBef>
              <a:buFont typeface="Wingdings" panose="05000000000000000000" pitchFamily="2" charset="2"/>
              <a:buNone/>
            </a:pPr>
            <a:r>
              <a:rPr lang="en-US" altLang="en-US" sz="2400">
                <a:solidFill>
                  <a:srgbClr val="FFEBC7"/>
                </a:solidFill>
              </a:rPr>
              <a:t>	initial kinetic energy.</a:t>
            </a:r>
          </a:p>
          <a:p>
            <a:pPr lvl="1" eaLnBrk="1" hangingPunct="1">
              <a:lnSpc>
                <a:spcPct val="80000"/>
              </a:lnSpc>
            </a:pPr>
            <a:r>
              <a:rPr lang="en-US" altLang="en-US" sz="2400">
                <a:solidFill>
                  <a:srgbClr val="FFEBC7"/>
                </a:solidFill>
              </a:rPr>
              <a:t>Energy is conserved.</a:t>
            </a:r>
          </a:p>
        </p:txBody>
      </p:sp>
      <p:pic>
        <p:nvPicPr>
          <p:cNvPr id="128004" name="Picture 5">
            <a:extLst>
              <a:ext uri="{FF2B5EF4-FFF2-40B4-BE49-F238E27FC236}">
                <a16:creationId xmlns:a16="http://schemas.microsoft.com/office/drawing/2014/main" id="{44E11A55-591B-4C41-96E8-4741B4BAB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1563" y="3381375"/>
            <a:ext cx="3810000"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15843">
                                            <p:txEl>
                                              <p:pRg st="0" end="0"/>
                                            </p:txEl>
                                          </p:spTgt>
                                        </p:tgtEl>
                                        <p:attrNameLst>
                                          <p:attrName>style.visibility</p:attrName>
                                        </p:attrNameLst>
                                      </p:cBhvr>
                                      <p:to>
                                        <p:strVal val="visible"/>
                                      </p:to>
                                    </p:set>
                                    <p:animEffect transition="in" filter="fade">
                                      <p:cBhvr>
                                        <p:cTn id="7" dur="1000"/>
                                        <p:tgtEl>
                                          <p:spTgt spid="1315843">
                                            <p:txEl>
                                              <p:pRg st="0" end="0"/>
                                            </p:txEl>
                                          </p:spTgt>
                                        </p:tgtEl>
                                      </p:cBhvr>
                                    </p:animEffect>
                                    <p:anim calcmode="lin" valueType="num">
                                      <p:cBhvr>
                                        <p:cTn id="8" dur="1000" fill="hold"/>
                                        <p:tgtEl>
                                          <p:spTgt spid="13158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158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15843">
                                            <p:txEl>
                                              <p:pRg st="1" end="1"/>
                                            </p:txEl>
                                          </p:spTgt>
                                        </p:tgtEl>
                                        <p:attrNameLst>
                                          <p:attrName>style.visibility</p:attrName>
                                        </p:attrNameLst>
                                      </p:cBhvr>
                                      <p:to>
                                        <p:strVal val="visible"/>
                                      </p:to>
                                    </p:set>
                                    <p:animEffect transition="in" filter="fade">
                                      <p:cBhvr>
                                        <p:cTn id="14" dur="1000"/>
                                        <p:tgtEl>
                                          <p:spTgt spid="1315843">
                                            <p:txEl>
                                              <p:pRg st="1" end="1"/>
                                            </p:txEl>
                                          </p:spTgt>
                                        </p:tgtEl>
                                      </p:cBhvr>
                                    </p:animEffect>
                                    <p:anim calcmode="lin" valueType="num">
                                      <p:cBhvr>
                                        <p:cTn id="15" dur="1000" fill="hold"/>
                                        <p:tgtEl>
                                          <p:spTgt spid="131584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31584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15843">
                                            <p:txEl>
                                              <p:pRg st="2" end="2"/>
                                            </p:txEl>
                                          </p:spTgt>
                                        </p:tgtEl>
                                        <p:attrNameLst>
                                          <p:attrName>style.visibility</p:attrName>
                                        </p:attrNameLst>
                                      </p:cBhvr>
                                      <p:to>
                                        <p:strVal val="visible"/>
                                      </p:to>
                                    </p:set>
                                    <p:animEffect transition="in" filter="fade">
                                      <p:cBhvr>
                                        <p:cTn id="21" dur="1000"/>
                                        <p:tgtEl>
                                          <p:spTgt spid="1315843">
                                            <p:txEl>
                                              <p:pRg st="2" end="2"/>
                                            </p:txEl>
                                          </p:spTgt>
                                        </p:tgtEl>
                                      </p:cBhvr>
                                    </p:animEffect>
                                    <p:anim calcmode="lin" valueType="num">
                                      <p:cBhvr>
                                        <p:cTn id="22" dur="1000" fill="hold"/>
                                        <p:tgtEl>
                                          <p:spTgt spid="131584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31584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15843">
                                            <p:txEl>
                                              <p:pRg st="3" end="3"/>
                                            </p:txEl>
                                          </p:spTgt>
                                        </p:tgtEl>
                                        <p:attrNameLst>
                                          <p:attrName>style.visibility</p:attrName>
                                        </p:attrNameLst>
                                      </p:cBhvr>
                                      <p:to>
                                        <p:strVal val="visible"/>
                                      </p:to>
                                    </p:set>
                                    <p:animEffect transition="in" filter="fade">
                                      <p:cBhvr>
                                        <p:cTn id="28" dur="1000"/>
                                        <p:tgtEl>
                                          <p:spTgt spid="1315843">
                                            <p:txEl>
                                              <p:pRg st="3" end="3"/>
                                            </p:txEl>
                                          </p:spTgt>
                                        </p:tgtEl>
                                      </p:cBhvr>
                                    </p:animEffect>
                                    <p:anim calcmode="lin" valueType="num">
                                      <p:cBhvr>
                                        <p:cTn id="29" dur="1000" fill="hold"/>
                                        <p:tgtEl>
                                          <p:spTgt spid="131584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31584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15843">
                                            <p:txEl>
                                              <p:pRg st="4" end="4"/>
                                            </p:txEl>
                                          </p:spTgt>
                                        </p:tgtEl>
                                        <p:attrNameLst>
                                          <p:attrName>style.visibility</p:attrName>
                                        </p:attrNameLst>
                                      </p:cBhvr>
                                      <p:to>
                                        <p:strVal val="visible"/>
                                      </p:to>
                                    </p:set>
                                    <p:animEffect transition="in" filter="fade">
                                      <p:cBhvr>
                                        <p:cTn id="35" dur="1000"/>
                                        <p:tgtEl>
                                          <p:spTgt spid="1315843">
                                            <p:txEl>
                                              <p:pRg st="4" end="4"/>
                                            </p:txEl>
                                          </p:spTgt>
                                        </p:tgtEl>
                                      </p:cBhvr>
                                    </p:animEffect>
                                    <p:anim calcmode="lin" valueType="num">
                                      <p:cBhvr>
                                        <p:cTn id="36" dur="1000" fill="hold"/>
                                        <p:tgtEl>
                                          <p:spTgt spid="131584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315843">
                                            <p:txEl>
                                              <p:pRg st="4" end="4"/>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315843">
                                            <p:txEl>
                                              <p:pRg st="5" end="5"/>
                                            </p:txEl>
                                          </p:spTgt>
                                        </p:tgtEl>
                                        <p:attrNameLst>
                                          <p:attrName>style.visibility</p:attrName>
                                        </p:attrNameLst>
                                      </p:cBhvr>
                                      <p:to>
                                        <p:strVal val="visible"/>
                                      </p:to>
                                    </p:set>
                                    <p:animEffect transition="in" filter="fade">
                                      <p:cBhvr>
                                        <p:cTn id="40" dur="1000"/>
                                        <p:tgtEl>
                                          <p:spTgt spid="1315843">
                                            <p:txEl>
                                              <p:pRg st="5" end="5"/>
                                            </p:txEl>
                                          </p:spTgt>
                                        </p:tgtEl>
                                      </p:cBhvr>
                                    </p:animEffect>
                                    <p:anim calcmode="lin" valueType="num">
                                      <p:cBhvr>
                                        <p:cTn id="41" dur="1000" fill="hold"/>
                                        <p:tgtEl>
                                          <p:spTgt spid="1315843">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1315843">
                                            <p:txEl>
                                              <p:pRg st="5" end="5"/>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315843">
                                            <p:txEl>
                                              <p:pRg st="6" end="6"/>
                                            </p:txEl>
                                          </p:spTgt>
                                        </p:tgtEl>
                                        <p:attrNameLst>
                                          <p:attrName>style.visibility</p:attrName>
                                        </p:attrNameLst>
                                      </p:cBhvr>
                                      <p:to>
                                        <p:strVal val="visible"/>
                                      </p:to>
                                    </p:set>
                                    <p:animEffect transition="in" filter="fade">
                                      <p:cBhvr>
                                        <p:cTn id="45" dur="1000"/>
                                        <p:tgtEl>
                                          <p:spTgt spid="1315843">
                                            <p:txEl>
                                              <p:pRg st="6" end="6"/>
                                            </p:txEl>
                                          </p:spTgt>
                                        </p:tgtEl>
                                      </p:cBhvr>
                                    </p:animEffect>
                                    <p:anim calcmode="lin" valueType="num">
                                      <p:cBhvr>
                                        <p:cTn id="46" dur="1000" fill="hold"/>
                                        <p:tgtEl>
                                          <p:spTgt spid="1315843">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1315843">
                                            <p:txEl>
                                              <p:pRg st="6" end="6"/>
                                            </p:tx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315843">
                                            <p:txEl>
                                              <p:pRg st="7" end="7"/>
                                            </p:txEl>
                                          </p:spTgt>
                                        </p:tgtEl>
                                        <p:attrNameLst>
                                          <p:attrName>style.visibility</p:attrName>
                                        </p:attrNameLst>
                                      </p:cBhvr>
                                      <p:to>
                                        <p:strVal val="visible"/>
                                      </p:to>
                                    </p:set>
                                    <p:animEffect transition="in" filter="fade">
                                      <p:cBhvr>
                                        <p:cTn id="50" dur="1000"/>
                                        <p:tgtEl>
                                          <p:spTgt spid="1315843">
                                            <p:txEl>
                                              <p:pRg st="7" end="7"/>
                                            </p:txEl>
                                          </p:spTgt>
                                        </p:tgtEl>
                                      </p:cBhvr>
                                    </p:animEffect>
                                    <p:anim calcmode="lin" valueType="num">
                                      <p:cBhvr>
                                        <p:cTn id="51" dur="1000" fill="hold"/>
                                        <p:tgtEl>
                                          <p:spTgt spid="1315843">
                                            <p:txEl>
                                              <p:pRg st="7" end="7"/>
                                            </p:txEl>
                                          </p:spTgt>
                                        </p:tgtEl>
                                        <p:attrNameLst>
                                          <p:attrName>ppt_x</p:attrName>
                                        </p:attrNameLst>
                                      </p:cBhvr>
                                      <p:tavLst>
                                        <p:tav tm="0">
                                          <p:val>
                                            <p:strVal val="#ppt_x"/>
                                          </p:val>
                                        </p:tav>
                                        <p:tav tm="100000">
                                          <p:val>
                                            <p:strVal val="#ppt_x"/>
                                          </p:val>
                                        </p:tav>
                                      </p:tavLst>
                                    </p:anim>
                                    <p:anim calcmode="lin" valueType="num">
                                      <p:cBhvr>
                                        <p:cTn id="52" dur="1000" fill="hold"/>
                                        <p:tgtEl>
                                          <p:spTgt spid="131584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315843">
                                            <p:txEl>
                                              <p:pRg st="8" end="8"/>
                                            </p:txEl>
                                          </p:spTgt>
                                        </p:tgtEl>
                                        <p:attrNameLst>
                                          <p:attrName>style.visibility</p:attrName>
                                        </p:attrNameLst>
                                      </p:cBhvr>
                                      <p:to>
                                        <p:strVal val="visible"/>
                                      </p:to>
                                    </p:set>
                                    <p:animEffect transition="in" filter="fade">
                                      <p:cBhvr>
                                        <p:cTn id="57" dur="1000"/>
                                        <p:tgtEl>
                                          <p:spTgt spid="1315843">
                                            <p:txEl>
                                              <p:pRg st="8" end="8"/>
                                            </p:txEl>
                                          </p:spTgt>
                                        </p:tgtEl>
                                      </p:cBhvr>
                                    </p:animEffect>
                                    <p:anim calcmode="lin" valueType="num">
                                      <p:cBhvr>
                                        <p:cTn id="58" dur="1000" fill="hold"/>
                                        <p:tgtEl>
                                          <p:spTgt spid="1315843">
                                            <p:txEl>
                                              <p:pRg st="8" end="8"/>
                                            </p:txEl>
                                          </p:spTgt>
                                        </p:tgtEl>
                                        <p:attrNameLst>
                                          <p:attrName>ppt_x</p:attrName>
                                        </p:attrNameLst>
                                      </p:cBhvr>
                                      <p:tavLst>
                                        <p:tav tm="0">
                                          <p:val>
                                            <p:strVal val="#ppt_x"/>
                                          </p:val>
                                        </p:tav>
                                        <p:tav tm="100000">
                                          <p:val>
                                            <p:strVal val="#ppt_x"/>
                                          </p:val>
                                        </p:tav>
                                      </p:tavLst>
                                    </p:anim>
                                    <p:anim calcmode="lin" valueType="num">
                                      <p:cBhvr>
                                        <p:cTn id="59" dur="1000" fill="hold"/>
                                        <p:tgtEl>
                                          <p:spTgt spid="131584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5843" grpId="0" build="p" bldLvl="2"/>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85C0C8F9-E147-4208-9210-0DF70DACD33D}"/>
              </a:ext>
            </a:extLst>
          </p:cNvPr>
          <p:cNvSpPr>
            <a:spLocks noGrp="1" noChangeArrowheads="1"/>
          </p:cNvSpPr>
          <p:nvPr>
            <p:ph type="title"/>
          </p:nvPr>
        </p:nvSpPr>
        <p:spPr>
          <a:xfrm>
            <a:off x="685800" y="800100"/>
            <a:ext cx="7772400" cy="762000"/>
          </a:xfrm>
        </p:spPr>
        <p:txBody>
          <a:bodyPr/>
          <a:lstStyle/>
          <a:p>
            <a:pPr eaLnBrk="1" hangingPunct="1"/>
            <a:r>
              <a:rPr lang="en-US" altLang="en-US"/>
              <a:t>Collisions at an Angle</a:t>
            </a:r>
          </a:p>
        </p:txBody>
      </p:sp>
      <p:sp>
        <p:nvSpPr>
          <p:cNvPr id="1326083" name="Rectangle 3">
            <a:extLst>
              <a:ext uri="{FF2B5EF4-FFF2-40B4-BE49-F238E27FC236}">
                <a16:creationId xmlns:a16="http://schemas.microsoft.com/office/drawing/2014/main" id="{4B7132CF-0A61-4D97-B147-D113A15D77FF}"/>
              </a:ext>
            </a:extLst>
          </p:cNvPr>
          <p:cNvSpPr>
            <a:spLocks noGrp="1" noChangeArrowheads="1"/>
          </p:cNvSpPr>
          <p:nvPr>
            <p:ph type="body" idx="1"/>
          </p:nvPr>
        </p:nvSpPr>
        <p:spPr/>
        <p:txBody>
          <a:bodyPr/>
          <a:lstStyle/>
          <a:p>
            <a:pPr eaLnBrk="1" hangingPunct="1"/>
            <a:r>
              <a:rPr lang="en-US" altLang="en-US" sz="2800"/>
              <a:t>Two football players traveling at right angles to one another collide and stick together.</a:t>
            </a:r>
          </a:p>
          <a:p>
            <a:pPr lvl="1" eaLnBrk="1" hangingPunct="1">
              <a:buFont typeface="Wingdings" panose="05000000000000000000" pitchFamily="2" charset="2"/>
              <a:buChar char="Ø"/>
            </a:pPr>
            <a:r>
              <a:rPr lang="en-US" altLang="en-US" sz="2400"/>
              <a:t>What will be their direction of motion after the 					collision?</a:t>
            </a:r>
          </a:p>
        </p:txBody>
      </p:sp>
      <p:sp>
        <p:nvSpPr>
          <p:cNvPr id="1326084" name="Text Box 4">
            <a:extLst>
              <a:ext uri="{FF2B5EF4-FFF2-40B4-BE49-F238E27FC236}">
                <a16:creationId xmlns:a16="http://schemas.microsoft.com/office/drawing/2014/main" id="{9CED92B4-D71D-4B2B-8C6B-ADA2BBA65025}"/>
              </a:ext>
            </a:extLst>
          </p:cNvPr>
          <p:cNvSpPr txBox="1">
            <a:spLocks noChangeArrowheads="1"/>
          </p:cNvSpPr>
          <p:nvPr/>
        </p:nvSpPr>
        <p:spPr bwMode="auto">
          <a:xfrm>
            <a:off x="4267200" y="3657600"/>
            <a:ext cx="46482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Clr>
                <a:srgbClr val="66FF66"/>
              </a:buClr>
              <a:buSzTx/>
              <a:buFont typeface="Wingdings" panose="05000000000000000000" pitchFamily="2" charset="2"/>
              <a:buChar char="§"/>
            </a:pPr>
            <a:r>
              <a:rPr lang="en-US" altLang="en-US" sz="2400"/>
              <a:t>Add the individual momentum vectors to get the total momentum of the system before the collision.</a:t>
            </a:r>
          </a:p>
          <a:p>
            <a:pPr eaLnBrk="1" hangingPunct="1">
              <a:lnSpc>
                <a:spcPct val="100000"/>
              </a:lnSpc>
              <a:spcBef>
                <a:spcPct val="0"/>
              </a:spcBef>
              <a:buClr>
                <a:srgbClr val="66FF66"/>
              </a:buClr>
              <a:buSzTx/>
              <a:buFont typeface="Wingdings" panose="05000000000000000000" pitchFamily="2" charset="2"/>
              <a:buChar char="§"/>
            </a:pPr>
            <a:r>
              <a:rPr lang="en-US" altLang="en-US" sz="2400"/>
              <a:t>The final momentum of the two players stuck together is equal to the total initial momentum.</a:t>
            </a:r>
          </a:p>
        </p:txBody>
      </p:sp>
      <p:pic>
        <p:nvPicPr>
          <p:cNvPr id="130053" name="Picture 5">
            <a:extLst>
              <a:ext uri="{FF2B5EF4-FFF2-40B4-BE49-F238E27FC236}">
                <a16:creationId xmlns:a16="http://schemas.microsoft.com/office/drawing/2014/main" id="{49C7424C-4887-4D34-A3CD-849AABB4A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76613"/>
            <a:ext cx="4049713" cy="336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26083">
                                            <p:txEl>
                                              <p:pRg st="0" end="0"/>
                                            </p:txEl>
                                          </p:spTgt>
                                        </p:tgtEl>
                                        <p:attrNameLst>
                                          <p:attrName>style.visibility</p:attrName>
                                        </p:attrNameLst>
                                      </p:cBhvr>
                                      <p:to>
                                        <p:strVal val="visible"/>
                                      </p:to>
                                    </p:set>
                                    <p:animEffect transition="in" filter="fade">
                                      <p:cBhvr>
                                        <p:cTn id="7" dur="1000"/>
                                        <p:tgtEl>
                                          <p:spTgt spid="1326083">
                                            <p:txEl>
                                              <p:pRg st="0" end="0"/>
                                            </p:txEl>
                                          </p:spTgt>
                                        </p:tgtEl>
                                      </p:cBhvr>
                                    </p:animEffect>
                                    <p:anim calcmode="lin" valueType="num">
                                      <p:cBhvr>
                                        <p:cTn id="8" dur="1000" fill="hold"/>
                                        <p:tgtEl>
                                          <p:spTgt spid="132608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2608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26083">
                                            <p:txEl>
                                              <p:pRg st="1" end="1"/>
                                            </p:txEl>
                                          </p:spTgt>
                                        </p:tgtEl>
                                        <p:attrNameLst>
                                          <p:attrName>style.visibility</p:attrName>
                                        </p:attrNameLst>
                                      </p:cBhvr>
                                      <p:to>
                                        <p:strVal val="visible"/>
                                      </p:to>
                                    </p:set>
                                    <p:animEffect transition="in" filter="fade">
                                      <p:cBhvr>
                                        <p:cTn id="14" dur="1000"/>
                                        <p:tgtEl>
                                          <p:spTgt spid="1326083">
                                            <p:txEl>
                                              <p:pRg st="1" end="1"/>
                                            </p:txEl>
                                          </p:spTgt>
                                        </p:tgtEl>
                                      </p:cBhvr>
                                    </p:animEffect>
                                    <p:anim calcmode="lin" valueType="num">
                                      <p:cBhvr>
                                        <p:cTn id="15" dur="1000" fill="hold"/>
                                        <p:tgtEl>
                                          <p:spTgt spid="132608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32608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326084">
                                            <p:txEl>
                                              <p:pRg st="0" end="0"/>
                                            </p:txEl>
                                          </p:spTgt>
                                        </p:tgtEl>
                                        <p:attrNameLst>
                                          <p:attrName>style.visibility</p:attrName>
                                        </p:attrNameLst>
                                      </p:cBhvr>
                                      <p:to>
                                        <p:strVal val="visible"/>
                                      </p:to>
                                    </p:set>
                                    <p:animEffect transition="in" filter="blinds(horizontal)">
                                      <p:cBhvr>
                                        <p:cTn id="21" dur="500"/>
                                        <p:tgtEl>
                                          <p:spTgt spid="1326084">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326084">
                                            <p:txEl>
                                              <p:pRg st="1" end="1"/>
                                            </p:txEl>
                                          </p:spTgt>
                                        </p:tgtEl>
                                        <p:attrNameLst>
                                          <p:attrName>style.visibility</p:attrName>
                                        </p:attrNameLst>
                                      </p:cBhvr>
                                      <p:to>
                                        <p:strVal val="visible"/>
                                      </p:to>
                                    </p:set>
                                    <p:animEffect transition="in" filter="blinds(horizontal)">
                                      <p:cBhvr>
                                        <p:cTn id="26" dur="500"/>
                                        <p:tgtEl>
                                          <p:spTgt spid="132608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6083" grpId="0" build="p" bldLvl="2"/>
      <p:bldP spid="132608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21377A19-B790-420C-87A6-EED5FA26F7E8}"/>
              </a:ext>
            </a:extLst>
          </p:cNvPr>
          <p:cNvSpPr>
            <a:spLocks noGrp="1" noChangeArrowheads="1"/>
          </p:cNvSpPr>
          <p:nvPr>
            <p:ph type="title"/>
          </p:nvPr>
        </p:nvSpPr>
        <p:spPr>
          <a:xfrm>
            <a:off x="685800" y="800100"/>
            <a:ext cx="7772400" cy="762000"/>
          </a:xfrm>
        </p:spPr>
        <p:txBody>
          <a:bodyPr/>
          <a:lstStyle/>
          <a:p>
            <a:pPr eaLnBrk="1" hangingPunct="1"/>
            <a:r>
              <a:rPr lang="en-US" altLang="en-US"/>
              <a:t>Collisions at an Angle</a:t>
            </a:r>
          </a:p>
        </p:txBody>
      </p:sp>
      <p:sp>
        <p:nvSpPr>
          <p:cNvPr id="1324035" name="Rectangle 3">
            <a:extLst>
              <a:ext uri="{FF2B5EF4-FFF2-40B4-BE49-F238E27FC236}">
                <a16:creationId xmlns:a16="http://schemas.microsoft.com/office/drawing/2014/main" id="{1F38D648-C7F4-407F-9EC8-F3532C6C7927}"/>
              </a:ext>
            </a:extLst>
          </p:cNvPr>
          <p:cNvSpPr>
            <a:spLocks noGrp="1" noChangeArrowheads="1"/>
          </p:cNvSpPr>
          <p:nvPr>
            <p:ph type="body" idx="1"/>
          </p:nvPr>
        </p:nvSpPr>
        <p:spPr/>
        <p:txBody>
          <a:bodyPr/>
          <a:lstStyle/>
          <a:p>
            <a:pPr eaLnBrk="1" hangingPunct="1"/>
            <a:r>
              <a:rPr lang="en-US" altLang="en-US" sz="2800"/>
              <a:t>The total momentum of the two football players prior to the collision is the vector sum of their individual momentums.</a:t>
            </a:r>
          </a:p>
          <a:p>
            <a:pPr lvl="1" eaLnBrk="1" hangingPunct="1">
              <a:buFont typeface="Wingdings" panose="05000000000000000000" pitchFamily="2" charset="2"/>
              <a:buNone/>
            </a:pPr>
            <a:r>
              <a:rPr lang="en-US" altLang="en-US" sz="2400"/>
              <a:t>					The larger initial momentum 				has a larger effect on the 					final direction of motion.</a:t>
            </a:r>
          </a:p>
        </p:txBody>
      </p:sp>
      <p:pic>
        <p:nvPicPr>
          <p:cNvPr id="132100" name="Picture 5">
            <a:extLst>
              <a:ext uri="{FF2B5EF4-FFF2-40B4-BE49-F238E27FC236}">
                <a16:creationId xmlns:a16="http://schemas.microsoft.com/office/drawing/2014/main" id="{1A0E6CAD-7E6E-487E-BBFE-B8E8D5B26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76613"/>
            <a:ext cx="4049713" cy="336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7">
            <a:extLst>
              <a:ext uri="{FF2B5EF4-FFF2-40B4-BE49-F238E27FC236}">
                <a16:creationId xmlns:a16="http://schemas.microsoft.com/office/drawing/2014/main" id="{426312CF-2B34-496E-A5B8-CA8569D1AB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6600" y="4573588"/>
            <a:ext cx="4013200" cy="228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24035">
                                            <p:txEl>
                                              <p:pRg st="0" end="0"/>
                                            </p:txEl>
                                          </p:spTgt>
                                        </p:tgtEl>
                                        <p:attrNameLst>
                                          <p:attrName>style.visibility</p:attrName>
                                        </p:attrNameLst>
                                      </p:cBhvr>
                                      <p:to>
                                        <p:strVal val="visible"/>
                                      </p:to>
                                    </p:set>
                                    <p:animEffect transition="in" filter="fade">
                                      <p:cBhvr>
                                        <p:cTn id="7" dur="1000"/>
                                        <p:tgtEl>
                                          <p:spTgt spid="1324035">
                                            <p:txEl>
                                              <p:pRg st="0" end="0"/>
                                            </p:txEl>
                                          </p:spTgt>
                                        </p:tgtEl>
                                      </p:cBhvr>
                                    </p:animEffect>
                                    <p:anim calcmode="lin" valueType="num">
                                      <p:cBhvr>
                                        <p:cTn id="8" dur="1000" fill="hold"/>
                                        <p:tgtEl>
                                          <p:spTgt spid="132403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2403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24035">
                                            <p:txEl>
                                              <p:pRg st="1" end="1"/>
                                            </p:txEl>
                                          </p:spTgt>
                                        </p:tgtEl>
                                        <p:attrNameLst>
                                          <p:attrName>style.visibility</p:attrName>
                                        </p:attrNameLst>
                                      </p:cBhvr>
                                      <p:to>
                                        <p:strVal val="visible"/>
                                      </p:to>
                                    </p:set>
                                    <p:animEffect transition="in" filter="fade">
                                      <p:cBhvr>
                                        <p:cTn id="14" dur="1000"/>
                                        <p:tgtEl>
                                          <p:spTgt spid="1324035">
                                            <p:txEl>
                                              <p:pRg st="1" end="1"/>
                                            </p:txEl>
                                          </p:spTgt>
                                        </p:tgtEl>
                                      </p:cBhvr>
                                    </p:animEffect>
                                    <p:anim calcmode="lin" valueType="num">
                                      <p:cBhvr>
                                        <p:cTn id="15" dur="1000" fill="hold"/>
                                        <p:tgtEl>
                                          <p:spTgt spid="132403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32403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4035"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EB4CFB61-A3A3-4403-A66D-A31535742B66}"/>
              </a:ext>
            </a:extLst>
          </p:cNvPr>
          <p:cNvSpPr>
            <a:spLocks noGrp="1" noChangeArrowheads="1"/>
          </p:cNvSpPr>
          <p:nvPr>
            <p:ph type="title"/>
          </p:nvPr>
        </p:nvSpPr>
        <p:spPr>
          <a:xfrm>
            <a:off x="0" y="0"/>
            <a:ext cx="9144000" cy="2528888"/>
          </a:xfrm>
        </p:spPr>
        <p:txBody>
          <a:bodyPr/>
          <a:lstStyle/>
          <a:p>
            <a:pPr eaLnBrk="1" hangingPunct="1"/>
            <a:r>
              <a:rPr lang="en-US" altLang="en-US" sz="3200">
                <a:solidFill>
                  <a:srgbClr val="EFFF5D"/>
                </a:solidFill>
                <a:latin typeface="Comic Sans MS" panose="030F0702030302020204" pitchFamily="66" charset="0"/>
              </a:rPr>
              <a:t>Two lumps of clay of equal mass are traveling at right angles with equal speeds as shown, when they collide and stick together.  Is it possible that their final velocity vector is in the direction shown?</a:t>
            </a:r>
            <a:endParaRPr lang="en-US" altLang="en-US" sz="4000">
              <a:solidFill>
                <a:srgbClr val="EFFF5D"/>
              </a:solidFill>
              <a:latin typeface="Comic Sans MS" panose="030F0702030302020204" pitchFamily="66" charset="0"/>
            </a:endParaRPr>
          </a:p>
        </p:txBody>
      </p:sp>
      <p:sp>
        <p:nvSpPr>
          <p:cNvPr id="134147" name="Rectangle 3">
            <a:extLst>
              <a:ext uri="{FF2B5EF4-FFF2-40B4-BE49-F238E27FC236}">
                <a16:creationId xmlns:a16="http://schemas.microsoft.com/office/drawing/2014/main" id="{0D5ADA56-C656-473C-9448-43AD12F68BAA}"/>
              </a:ext>
            </a:extLst>
          </p:cNvPr>
          <p:cNvSpPr>
            <a:spLocks noGrp="1" noChangeArrowheads="1"/>
          </p:cNvSpPr>
          <p:nvPr>
            <p:ph type="body" idx="1"/>
          </p:nvPr>
        </p:nvSpPr>
        <p:spPr>
          <a:xfrm>
            <a:off x="304800" y="2667000"/>
            <a:ext cx="3505200" cy="2286000"/>
          </a:xfrm>
        </p:spPr>
        <p:txBody>
          <a:bodyPr/>
          <a:lstStyle/>
          <a:p>
            <a:pPr marL="609600" indent="-609600" eaLnBrk="1" hangingPunct="1">
              <a:lnSpc>
                <a:spcPct val="80000"/>
              </a:lnSpc>
              <a:buClr>
                <a:schemeClr val="tx2"/>
              </a:buClr>
              <a:buFont typeface="Arial" panose="020B0604020202020204" pitchFamily="34" charset="0"/>
              <a:buAutoNum type="alphaLcParenR"/>
            </a:pPr>
            <a:r>
              <a:rPr lang="en-US" altLang="en-US" sz="2000">
                <a:latin typeface="Comic Sans MS" panose="030F0702030302020204" pitchFamily="66" charset="0"/>
              </a:rPr>
              <a:t>yes</a:t>
            </a:r>
          </a:p>
          <a:p>
            <a:pPr marL="609600" indent="-609600" eaLnBrk="1" hangingPunct="1">
              <a:lnSpc>
                <a:spcPct val="80000"/>
              </a:lnSpc>
              <a:buClr>
                <a:schemeClr val="tx2"/>
              </a:buClr>
              <a:buFont typeface="Arial" panose="020B0604020202020204" pitchFamily="34" charset="0"/>
              <a:buAutoNum type="alphaLcParenR"/>
            </a:pPr>
            <a:r>
              <a:rPr lang="en-US" altLang="en-US" sz="2000">
                <a:latin typeface="Comic Sans MS" panose="030F0702030302020204" pitchFamily="66" charset="0"/>
              </a:rPr>
              <a:t>no</a:t>
            </a:r>
          </a:p>
          <a:p>
            <a:pPr marL="609600" indent="-609600" eaLnBrk="1" hangingPunct="1">
              <a:lnSpc>
                <a:spcPct val="80000"/>
              </a:lnSpc>
              <a:buClr>
                <a:schemeClr val="tx2"/>
              </a:buClr>
              <a:buFont typeface="Arial" panose="020B0604020202020204" pitchFamily="34" charset="0"/>
              <a:buAutoNum type="alphaLcParenR"/>
            </a:pPr>
            <a:r>
              <a:rPr lang="en-US" altLang="en-US" sz="2000">
                <a:latin typeface="Comic Sans MS" panose="030F0702030302020204" pitchFamily="66" charset="0"/>
              </a:rPr>
              <a:t>unable to tell </a:t>
            </a:r>
          </a:p>
          <a:p>
            <a:pPr marL="609600" indent="-609600" eaLnBrk="1" hangingPunct="1">
              <a:lnSpc>
                <a:spcPct val="80000"/>
              </a:lnSpc>
              <a:buFont typeface="Arial" panose="020B0604020202020204" pitchFamily="34" charset="0"/>
              <a:buNone/>
            </a:pPr>
            <a:r>
              <a:rPr lang="en-US" altLang="en-US" sz="2000">
                <a:latin typeface="Comic Sans MS" panose="030F0702030302020204" pitchFamily="66" charset="0"/>
              </a:rPr>
              <a:t>	from this graph</a:t>
            </a:r>
          </a:p>
        </p:txBody>
      </p:sp>
      <p:sp>
        <p:nvSpPr>
          <p:cNvPr id="1129476" name="Text Box 4">
            <a:extLst>
              <a:ext uri="{FF2B5EF4-FFF2-40B4-BE49-F238E27FC236}">
                <a16:creationId xmlns:a16="http://schemas.microsoft.com/office/drawing/2014/main" id="{8741AA8C-4559-4203-8DDB-A74AF73EDA15}"/>
              </a:ext>
            </a:extLst>
          </p:cNvPr>
          <p:cNvSpPr txBox="1">
            <a:spLocks noChangeArrowheads="1"/>
          </p:cNvSpPr>
          <p:nvPr/>
        </p:nvSpPr>
        <p:spPr bwMode="auto">
          <a:xfrm>
            <a:off x="0" y="4114800"/>
            <a:ext cx="43434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Clr>
                <a:schemeClr val="tx2"/>
              </a:buClr>
              <a:buFont typeface="Arial" panose="020B0604020202020204" pitchFamily="34" charset="0"/>
              <a:buAutoNum type="alphaLcParenR" startAt="2"/>
            </a:pPr>
            <a:r>
              <a:rPr lang="en-US" altLang="en-US" sz="2400"/>
              <a:t>The final momentum will be in a direction making a 45</a:t>
            </a:r>
            <a:r>
              <a:rPr lang="en-US" altLang="en-US" sz="2400" baseline="30000"/>
              <a:t>o</a:t>
            </a:r>
            <a:r>
              <a:rPr lang="en-US" altLang="en-US" sz="2400"/>
              <a:t> degree angle with respect to each of the initial momentum vectors.</a:t>
            </a:r>
          </a:p>
        </p:txBody>
      </p:sp>
      <p:pic>
        <p:nvPicPr>
          <p:cNvPr id="134149" name="Picture 7">
            <a:extLst>
              <a:ext uri="{FF2B5EF4-FFF2-40B4-BE49-F238E27FC236}">
                <a16:creationId xmlns:a16="http://schemas.microsoft.com/office/drawing/2014/main" id="{56F3A93B-B0A9-4535-B50D-5F68700390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138" y="2549525"/>
            <a:ext cx="4098925"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129476"/>
                                        </p:tgtEl>
                                        <p:attrNameLst>
                                          <p:attrName>style.visibility</p:attrName>
                                        </p:attrNameLst>
                                      </p:cBhvr>
                                      <p:to>
                                        <p:strVal val="visible"/>
                                      </p:to>
                                    </p:set>
                                    <p:animEffect transition="in" filter="fade">
                                      <p:cBhvr>
                                        <p:cTn id="7" dur="1000"/>
                                        <p:tgtEl>
                                          <p:spTgt spid="1129476"/>
                                        </p:tgtEl>
                                      </p:cBhvr>
                                    </p:animEffect>
                                    <p:anim calcmode="lin" valueType="num">
                                      <p:cBhvr>
                                        <p:cTn id="8" dur="1000" fill="hold"/>
                                        <p:tgtEl>
                                          <p:spTgt spid="1129476"/>
                                        </p:tgtEl>
                                        <p:attrNameLst>
                                          <p:attrName>ppt_x</p:attrName>
                                        </p:attrNameLst>
                                      </p:cBhvr>
                                      <p:tavLst>
                                        <p:tav tm="0">
                                          <p:val>
                                            <p:strVal val="#ppt_x"/>
                                          </p:val>
                                        </p:tav>
                                        <p:tav tm="100000">
                                          <p:val>
                                            <p:strVal val="#ppt_x"/>
                                          </p:val>
                                        </p:tav>
                                      </p:tavLst>
                                    </p:anim>
                                    <p:anim calcmode="lin" valueType="num">
                                      <p:cBhvr>
                                        <p:cTn id="9" dur="900" decel="100000" fill="hold"/>
                                        <p:tgtEl>
                                          <p:spTgt spid="112947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2947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947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3B3A14F2-934A-448B-A119-8078D117267E}"/>
              </a:ext>
            </a:extLst>
          </p:cNvPr>
          <p:cNvSpPr>
            <a:spLocks noGrp="1" noChangeArrowheads="1"/>
          </p:cNvSpPr>
          <p:nvPr>
            <p:ph type="title"/>
          </p:nvPr>
        </p:nvSpPr>
        <p:spPr>
          <a:xfrm>
            <a:off x="0" y="1588"/>
            <a:ext cx="9144000" cy="2528887"/>
          </a:xfrm>
        </p:spPr>
        <p:txBody>
          <a:bodyPr/>
          <a:lstStyle/>
          <a:p>
            <a:pPr eaLnBrk="1" hangingPunct="1"/>
            <a:r>
              <a:rPr lang="en-US" altLang="en-US" sz="3200">
                <a:solidFill>
                  <a:srgbClr val="EFFF5D"/>
                </a:solidFill>
                <a:latin typeface="Comic Sans MS" panose="030F0702030302020204" pitchFamily="66" charset="0"/>
              </a:rPr>
              <a:t>Two cars of equal mass Collide at right angles to one another in an intersection.  Their direction of motion after the collision is as shown.  Which car had the greater velocity before the collision? </a:t>
            </a:r>
            <a:endParaRPr lang="en-US" altLang="en-US" sz="4000">
              <a:solidFill>
                <a:srgbClr val="EFFF5D"/>
              </a:solidFill>
              <a:latin typeface="Comic Sans MS" panose="030F0702030302020204" pitchFamily="66" charset="0"/>
            </a:endParaRPr>
          </a:p>
        </p:txBody>
      </p:sp>
      <p:sp>
        <p:nvSpPr>
          <p:cNvPr id="136195" name="Rectangle 3">
            <a:extLst>
              <a:ext uri="{FF2B5EF4-FFF2-40B4-BE49-F238E27FC236}">
                <a16:creationId xmlns:a16="http://schemas.microsoft.com/office/drawing/2014/main" id="{797CDF40-8BDC-4E40-B247-810DA1DBB098}"/>
              </a:ext>
            </a:extLst>
          </p:cNvPr>
          <p:cNvSpPr>
            <a:spLocks noGrp="1" noChangeArrowheads="1"/>
          </p:cNvSpPr>
          <p:nvPr>
            <p:ph type="body" idx="1"/>
          </p:nvPr>
        </p:nvSpPr>
        <p:spPr>
          <a:xfrm>
            <a:off x="304800" y="2362200"/>
            <a:ext cx="3505200" cy="1752600"/>
          </a:xfrm>
        </p:spPr>
        <p:txBody>
          <a:bodyPr/>
          <a:lstStyle/>
          <a:p>
            <a:pPr marL="609600" indent="-609600" eaLnBrk="1" hangingPunct="1">
              <a:lnSpc>
                <a:spcPct val="80000"/>
              </a:lnSpc>
              <a:buClr>
                <a:schemeClr val="tx2"/>
              </a:buClr>
              <a:buFont typeface="Arial" panose="020B0604020202020204" pitchFamily="34" charset="0"/>
              <a:buAutoNum type="alphaLcParenR"/>
            </a:pPr>
            <a:r>
              <a:rPr lang="en-US" altLang="en-US" sz="2000">
                <a:latin typeface="Comic Sans MS" panose="030F0702030302020204" pitchFamily="66" charset="0"/>
              </a:rPr>
              <a:t>Car A</a:t>
            </a:r>
          </a:p>
          <a:p>
            <a:pPr marL="609600" indent="-609600" eaLnBrk="1" hangingPunct="1">
              <a:lnSpc>
                <a:spcPct val="80000"/>
              </a:lnSpc>
              <a:buClr>
                <a:schemeClr val="tx2"/>
              </a:buClr>
              <a:buFont typeface="Arial" panose="020B0604020202020204" pitchFamily="34" charset="0"/>
              <a:buAutoNum type="alphaLcParenR"/>
            </a:pPr>
            <a:r>
              <a:rPr lang="en-US" altLang="en-US" sz="2000">
                <a:latin typeface="Comic Sans MS" panose="030F0702030302020204" pitchFamily="66" charset="0"/>
              </a:rPr>
              <a:t>Car B</a:t>
            </a:r>
          </a:p>
          <a:p>
            <a:pPr marL="609600" indent="-609600" eaLnBrk="1" hangingPunct="1">
              <a:lnSpc>
                <a:spcPct val="80000"/>
              </a:lnSpc>
              <a:buClr>
                <a:schemeClr val="tx2"/>
              </a:buClr>
              <a:buFont typeface="Arial" panose="020B0604020202020204" pitchFamily="34" charset="0"/>
              <a:buAutoNum type="alphaLcParenR"/>
            </a:pPr>
            <a:r>
              <a:rPr lang="en-US" altLang="en-US" sz="2000">
                <a:latin typeface="Comic Sans MS" panose="030F0702030302020204" pitchFamily="66" charset="0"/>
              </a:rPr>
              <a:t>Their velocities were equal in magnitude.</a:t>
            </a:r>
          </a:p>
          <a:p>
            <a:pPr marL="609600" indent="-609600" eaLnBrk="1" hangingPunct="1">
              <a:lnSpc>
                <a:spcPct val="80000"/>
              </a:lnSpc>
              <a:buClr>
                <a:schemeClr val="tx2"/>
              </a:buClr>
              <a:buFont typeface="Arial" panose="020B0604020202020204" pitchFamily="34" charset="0"/>
              <a:buAutoNum type="alphaLcParenR"/>
            </a:pPr>
            <a:r>
              <a:rPr lang="en-US" altLang="en-US" sz="2000">
                <a:latin typeface="Comic Sans MS" panose="030F0702030302020204" pitchFamily="66" charset="0"/>
              </a:rPr>
              <a:t>It is impossible to tell </a:t>
            </a:r>
          </a:p>
          <a:p>
            <a:pPr marL="609600" indent="-609600" eaLnBrk="1" hangingPunct="1">
              <a:lnSpc>
                <a:spcPct val="80000"/>
              </a:lnSpc>
              <a:buFont typeface="Arial" panose="020B0604020202020204" pitchFamily="34" charset="0"/>
              <a:buNone/>
            </a:pPr>
            <a:r>
              <a:rPr lang="en-US" altLang="en-US" sz="2000">
                <a:latin typeface="Comic Sans MS" panose="030F0702030302020204" pitchFamily="66" charset="0"/>
              </a:rPr>
              <a:t>	from this graph.</a:t>
            </a:r>
          </a:p>
        </p:txBody>
      </p:sp>
      <p:sp>
        <p:nvSpPr>
          <p:cNvPr id="1244164" name="Text Box 4">
            <a:extLst>
              <a:ext uri="{FF2B5EF4-FFF2-40B4-BE49-F238E27FC236}">
                <a16:creationId xmlns:a16="http://schemas.microsoft.com/office/drawing/2014/main" id="{35B1526E-3091-44B7-81DA-87C058E7AF9C}"/>
              </a:ext>
            </a:extLst>
          </p:cNvPr>
          <p:cNvSpPr txBox="1">
            <a:spLocks noChangeArrowheads="1"/>
          </p:cNvSpPr>
          <p:nvPr/>
        </p:nvSpPr>
        <p:spPr bwMode="auto">
          <a:xfrm>
            <a:off x="0" y="4343400"/>
            <a:ext cx="43434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Clr>
                <a:schemeClr val="tx2"/>
              </a:buClr>
              <a:buFont typeface="Arial" panose="020B0604020202020204" pitchFamily="34" charset="0"/>
              <a:buAutoNum type="alphaLcParenR"/>
            </a:pPr>
            <a:r>
              <a:rPr lang="en-US" altLang="en-US" sz="2200"/>
              <a:t>Since the angle with respect to the original direction of A is smaller than 45º, car A must have had a larger momentum and thus was traveling faster.</a:t>
            </a:r>
            <a:endParaRPr lang="en-US" altLang="en-US" sz="2400"/>
          </a:p>
        </p:txBody>
      </p:sp>
      <p:pic>
        <p:nvPicPr>
          <p:cNvPr id="136197" name="Picture 6">
            <a:extLst>
              <a:ext uri="{FF2B5EF4-FFF2-40B4-BE49-F238E27FC236}">
                <a16:creationId xmlns:a16="http://schemas.microsoft.com/office/drawing/2014/main" id="{3885E686-EB09-47FC-A031-5E0C339C92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913" y="3048000"/>
            <a:ext cx="4535487"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244164"/>
                                        </p:tgtEl>
                                        <p:attrNameLst>
                                          <p:attrName>style.visibility</p:attrName>
                                        </p:attrNameLst>
                                      </p:cBhvr>
                                      <p:to>
                                        <p:strVal val="visible"/>
                                      </p:to>
                                    </p:set>
                                    <p:animEffect transition="in" filter="fade">
                                      <p:cBhvr>
                                        <p:cTn id="7" dur="1000"/>
                                        <p:tgtEl>
                                          <p:spTgt spid="1244164"/>
                                        </p:tgtEl>
                                      </p:cBhvr>
                                    </p:animEffect>
                                    <p:anim calcmode="lin" valueType="num">
                                      <p:cBhvr>
                                        <p:cTn id="8" dur="1000" fill="hold"/>
                                        <p:tgtEl>
                                          <p:spTgt spid="1244164"/>
                                        </p:tgtEl>
                                        <p:attrNameLst>
                                          <p:attrName>ppt_x</p:attrName>
                                        </p:attrNameLst>
                                      </p:cBhvr>
                                      <p:tavLst>
                                        <p:tav tm="0">
                                          <p:val>
                                            <p:strVal val="#ppt_x"/>
                                          </p:val>
                                        </p:tav>
                                        <p:tav tm="100000">
                                          <p:val>
                                            <p:strVal val="#ppt_x"/>
                                          </p:val>
                                        </p:tav>
                                      </p:tavLst>
                                    </p:anim>
                                    <p:anim calcmode="lin" valueType="num">
                                      <p:cBhvr>
                                        <p:cTn id="9" dur="900" decel="100000" fill="hold"/>
                                        <p:tgtEl>
                                          <p:spTgt spid="124416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4416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416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CD12DA4A-C9CB-4E9A-A8B2-A1E50FB4269F}"/>
              </a:ext>
            </a:extLst>
          </p:cNvPr>
          <p:cNvSpPr>
            <a:spLocks noGrp="1" noChangeArrowheads="1"/>
          </p:cNvSpPr>
          <p:nvPr>
            <p:ph type="title"/>
          </p:nvPr>
        </p:nvSpPr>
        <p:spPr/>
        <p:txBody>
          <a:bodyPr/>
          <a:lstStyle/>
          <a:p>
            <a:pPr eaLnBrk="1" hangingPunct="1"/>
            <a:r>
              <a:rPr lang="en-US" altLang="en-US"/>
              <a:t>Simple Machines, Work, and Power</a:t>
            </a:r>
          </a:p>
        </p:txBody>
      </p:sp>
      <p:sp>
        <p:nvSpPr>
          <p:cNvPr id="1158147" name="Rectangle 3">
            <a:extLst>
              <a:ext uri="{FF2B5EF4-FFF2-40B4-BE49-F238E27FC236}">
                <a16:creationId xmlns:a16="http://schemas.microsoft.com/office/drawing/2014/main" id="{594B2DA4-7CDB-479A-9F92-F4E475951806}"/>
              </a:ext>
            </a:extLst>
          </p:cNvPr>
          <p:cNvSpPr>
            <a:spLocks noGrp="1" noChangeArrowheads="1"/>
          </p:cNvSpPr>
          <p:nvPr>
            <p:ph type="body" idx="1"/>
          </p:nvPr>
        </p:nvSpPr>
        <p:spPr>
          <a:xfrm>
            <a:off x="685800" y="1752600"/>
            <a:ext cx="7772400" cy="4114800"/>
          </a:xfrm>
        </p:spPr>
        <p:txBody>
          <a:bodyPr/>
          <a:lstStyle/>
          <a:p>
            <a:pPr eaLnBrk="1" hangingPunct="1">
              <a:lnSpc>
                <a:spcPct val="80000"/>
              </a:lnSpc>
            </a:pPr>
            <a:r>
              <a:rPr lang="en-US" altLang="en-US" sz="2800"/>
              <a:t>A</a:t>
            </a:r>
            <a:r>
              <a:rPr lang="en-US" altLang="en-US" sz="2800" b="1" i="1">
                <a:solidFill>
                  <a:schemeClr val="accent1"/>
                </a:solidFill>
              </a:rPr>
              <a:t> simple machine</a:t>
            </a:r>
            <a:r>
              <a:rPr lang="en-US" altLang="en-US" sz="2800"/>
              <a:t> multiplies the effect of an applied force.</a:t>
            </a:r>
          </a:p>
          <a:p>
            <a:pPr lvl="1" eaLnBrk="1" hangingPunct="1">
              <a:lnSpc>
                <a:spcPct val="80000"/>
              </a:lnSpc>
            </a:pPr>
            <a:r>
              <a:rPr lang="en-US" altLang="en-US" sz="2400"/>
              <a:t>For example, a </a:t>
            </a:r>
            <a:r>
              <a:rPr lang="en-US" altLang="en-US" sz="2400" b="1" i="1">
                <a:solidFill>
                  <a:schemeClr val="accent1"/>
                </a:solidFill>
              </a:rPr>
              <a:t>pulley</a:t>
            </a:r>
            <a:r>
              <a:rPr lang="en-US" altLang="en-US" sz="2400"/>
              <a:t> :</a:t>
            </a:r>
          </a:p>
        </p:txBody>
      </p:sp>
      <p:sp>
        <p:nvSpPr>
          <p:cNvPr id="1158149" name="Text Box 5">
            <a:extLst>
              <a:ext uri="{FF2B5EF4-FFF2-40B4-BE49-F238E27FC236}">
                <a16:creationId xmlns:a16="http://schemas.microsoft.com/office/drawing/2014/main" id="{F103F759-85F5-422C-B3BC-4436036B4374}"/>
              </a:ext>
            </a:extLst>
          </p:cNvPr>
          <p:cNvSpPr txBox="1">
            <a:spLocks noChangeArrowheads="1"/>
          </p:cNvSpPr>
          <p:nvPr/>
        </p:nvSpPr>
        <p:spPr bwMode="auto">
          <a:xfrm>
            <a:off x="152400" y="2819400"/>
            <a:ext cx="49530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marL="742950" indent="-285750">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SzTx/>
              <a:buFont typeface="Wingdings" panose="05000000000000000000" pitchFamily="2" charset="2"/>
              <a:buChar char="§"/>
            </a:pPr>
            <a:r>
              <a:rPr lang="en-US" altLang="en-US" sz="2400"/>
              <a:t>A small tension applied to one end delivers twice as much tension to lift the box.</a:t>
            </a:r>
          </a:p>
          <a:p>
            <a:pPr eaLnBrk="1" hangingPunct="1">
              <a:lnSpc>
                <a:spcPct val="100000"/>
              </a:lnSpc>
              <a:spcBef>
                <a:spcPct val="0"/>
              </a:spcBef>
              <a:buSzTx/>
              <a:buFont typeface="Wingdings" panose="05000000000000000000" pitchFamily="2" charset="2"/>
              <a:buChar char="§"/>
            </a:pPr>
            <a:r>
              <a:rPr lang="en-US" altLang="en-US" sz="2400"/>
              <a:t>The small tension acting through a large distance moves the box a small distance.</a:t>
            </a:r>
          </a:p>
          <a:p>
            <a:pPr eaLnBrk="1" hangingPunct="1">
              <a:lnSpc>
                <a:spcPct val="100000"/>
              </a:lnSpc>
              <a:spcBef>
                <a:spcPct val="0"/>
              </a:spcBef>
              <a:buSzTx/>
              <a:buFont typeface="Wingdings" panose="05000000000000000000" pitchFamily="2" charset="2"/>
              <a:buChar char="§"/>
            </a:pPr>
            <a:endParaRPr lang="en-US" altLang="en-US" sz="2400"/>
          </a:p>
        </p:txBody>
      </p:sp>
      <p:pic>
        <p:nvPicPr>
          <p:cNvPr id="15365" name="Picture 6">
            <a:extLst>
              <a:ext uri="{FF2B5EF4-FFF2-40B4-BE49-F238E27FC236}">
                <a16:creationId xmlns:a16="http://schemas.microsoft.com/office/drawing/2014/main" id="{51615AEB-14EB-4E84-84F6-280A3995FA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8113" y="2436813"/>
            <a:ext cx="3659187"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58147">
                                            <p:txEl>
                                              <p:pRg st="0" end="0"/>
                                            </p:txEl>
                                          </p:spTgt>
                                        </p:tgtEl>
                                        <p:attrNameLst>
                                          <p:attrName>style.visibility</p:attrName>
                                        </p:attrNameLst>
                                      </p:cBhvr>
                                      <p:to>
                                        <p:strVal val="visible"/>
                                      </p:to>
                                    </p:set>
                                    <p:animEffect transition="in" filter="fade">
                                      <p:cBhvr>
                                        <p:cTn id="7" dur="1000"/>
                                        <p:tgtEl>
                                          <p:spTgt spid="1158147">
                                            <p:txEl>
                                              <p:pRg st="0" end="0"/>
                                            </p:txEl>
                                          </p:spTgt>
                                        </p:tgtEl>
                                      </p:cBhvr>
                                    </p:animEffect>
                                    <p:anim calcmode="lin" valueType="num">
                                      <p:cBhvr>
                                        <p:cTn id="8" dur="1000" fill="hold"/>
                                        <p:tgtEl>
                                          <p:spTgt spid="115814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5814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58147">
                                            <p:txEl>
                                              <p:pRg st="1" end="1"/>
                                            </p:txEl>
                                          </p:spTgt>
                                        </p:tgtEl>
                                        <p:attrNameLst>
                                          <p:attrName>style.visibility</p:attrName>
                                        </p:attrNameLst>
                                      </p:cBhvr>
                                      <p:to>
                                        <p:strVal val="visible"/>
                                      </p:to>
                                    </p:set>
                                    <p:animEffect transition="in" filter="fade">
                                      <p:cBhvr>
                                        <p:cTn id="14" dur="1000"/>
                                        <p:tgtEl>
                                          <p:spTgt spid="1158147">
                                            <p:txEl>
                                              <p:pRg st="1" end="1"/>
                                            </p:txEl>
                                          </p:spTgt>
                                        </p:tgtEl>
                                      </p:cBhvr>
                                    </p:animEffect>
                                    <p:anim calcmode="lin" valueType="num">
                                      <p:cBhvr>
                                        <p:cTn id="15" dur="1000" fill="hold"/>
                                        <p:tgtEl>
                                          <p:spTgt spid="115814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5814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58149">
                                            <p:txEl>
                                              <p:pRg st="0" end="0"/>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5814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8147" grpId="0" build="p" bldLvl="2"/>
      <p:bldP spid="115814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0B7BFEDB-D537-40ED-A09C-24F8E9E41426}"/>
              </a:ext>
            </a:extLst>
          </p:cNvPr>
          <p:cNvSpPr>
            <a:spLocks noGrp="1" noChangeArrowheads="1"/>
          </p:cNvSpPr>
          <p:nvPr>
            <p:ph type="title"/>
          </p:nvPr>
        </p:nvSpPr>
        <p:spPr/>
        <p:txBody>
          <a:bodyPr/>
          <a:lstStyle/>
          <a:p>
            <a:pPr eaLnBrk="1" hangingPunct="1"/>
            <a:r>
              <a:rPr lang="en-US" altLang="en-US"/>
              <a:t>Simple Machines, Work, and Power</a:t>
            </a:r>
          </a:p>
        </p:txBody>
      </p:sp>
      <p:sp>
        <p:nvSpPr>
          <p:cNvPr id="1158147" name="Rectangle 3">
            <a:extLst>
              <a:ext uri="{FF2B5EF4-FFF2-40B4-BE49-F238E27FC236}">
                <a16:creationId xmlns:a16="http://schemas.microsoft.com/office/drawing/2014/main" id="{25D52C8D-C87E-4D53-AC34-3DB26649C70B}"/>
              </a:ext>
            </a:extLst>
          </p:cNvPr>
          <p:cNvSpPr>
            <a:spLocks noGrp="1" noChangeArrowheads="1"/>
          </p:cNvSpPr>
          <p:nvPr>
            <p:ph type="body" idx="1"/>
          </p:nvPr>
        </p:nvSpPr>
        <p:spPr>
          <a:xfrm>
            <a:off x="685800" y="1752600"/>
            <a:ext cx="7772400" cy="4114800"/>
          </a:xfrm>
        </p:spPr>
        <p:txBody>
          <a:bodyPr/>
          <a:lstStyle/>
          <a:p>
            <a:pPr eaLnBrk="1" hangingPunct="1">
              <a:lnSpc>
                <a:spcPct val="80000"/>
              </a:lnSpc>
              <a:buFont typeface="Wingdings" panose="05000000000000000000" pitchFamily="2" charset="2"/>
              <a:buNone/>
            </a:pPr>
            <a:r>
              <a:rPr lang="en-US" altLang="en-US" sz="2800">
                <a:latin typeface="Times New Roman" panose="02020603050405020304" pitchFamily="18" charset="0"/>
              </a:rPr>
              <a:t>The </a:t>
            </a:r>
            <a:r>
              <a:rPr lang="en-US" altLang="en-US" sz="2800" b="1" i="1">
                <a:solidFill>
                  <a:schemeClr val="accent1"/>
                </a:solidFill>
                <a:latin typeface="Times New Roman" panose="02020603050405020304" pitchFamily="18" charset="0"/>
              </a:rPr>
              <a:t>mechanical advantage </a:t>
            </a:r>
            <a:r>
              <a:rPr lang="en-US" altLang="en-US" sz="2800">
                <a:latin typeface="Times New Roman" panose="02020603050405020304" pitchFamily="18" charset="0"/>
              </a:rPr>
              <a:t>of a simple machine is the ratio of the output force to the input force.</a:t>
            </a:r>
          </a:p>
        </p:txBody>
      </p:sp>
      <p:sp>
        <p:nvSpPr>
          <p:cNvPr id="1158149" name="Text Box 5">
            <a:extLst>
              <a:ext uri="{FF2B5EF4-FFF2-40B4-BE49-F238E27FC236}">
                <a16:creationId xmlns:a16="http://schemas.microsoft.com/office/drawing/2014/main" id="{7B15E1CF-F5E6-4E79-AAD8-8E5217CAF36E}"/>
              </a:ext>
            </a:extLst>
          </p:cNvPr>
          <p:cNvSpPr txBox="1">
            <a:spLocks noChangeArrowheads="1"/>
          </p:cNvSpPr>
          <p:nvPr/>
        </p:nvSpPr>
        <p:spPr bwMode="auto">
          <a:xfrm>
            <a:off x="152400" y="2819400"/>
            <a:ext cx="49530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lr>
                <a:schemeClr val="folHlink"/>
              </a:buClr>
              <a:buSzPct val="85000"/>
              <a:buFont typeface="Wingdings" panose="05000000000000000000" pitchFamily="2" charset="2"/>
              <a:buChar char="v"/>
              <a:defRPr sz="3200">
                <a:solidFill>
                  <a:schemeClr val="tx1"/>
                </a:solidFill>
                <a:latin typeface="Arial" panose="020B0604020202020204" pitchFamily="34" charset="0"/>
              </a:defRPr>
            </a:lvl1pPr>
            <a:lvl2pPr>
              <a:lnSpc>
                <a:spcPct val="90000"/>
              </a:lnSpc>
              <a:spcBef>
                <a:spcPct val="20000"/>
              </a:spcBef>
              <a:buClr>
                <a:schemeClr val="tx2"/>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lnSpc>
                <a:spcPct val="90000"/>
              </a:lnSpc>
              <a:spcBef>
                <a:spcPct val="20000"/>
              </a:spcBef>
              <a:buClr>
                <a:schemeClr val="hlink"/>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lnSpc>
                <a:spcPct val="90000"/>
              </a:lnSpc>
              <a:spcBef>
                <a:spcPct val="20000"/>
              </a:spcBef>
              <a:buClr>
                <a:schemeClr val="accent1"/>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lnSpc>
                <a:spcPct val="90000"/>
              </a:lnSpc>
              <a:spcBef>
                <a:spcPct val="20000"/>
              </a:spcBef>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lr>
                <a:schemeClr val="accent2"/>
              </a:buClr>
              <a:buSzPct val="60000"/>
              <a:buFont typeface="Wingdings" panose="05000000000000000000" pitchFamily="2" charset="2"/>
              <a:buChar char="l"/>
              <a:defRPr sz="2000">
                <a:solidFill>
                  <a:schemeClr val="tx1"/>
                </a:solidFill>
                <a:latin typeface="Arial" panose="020B0604020202020204" pitchFamily="34" charset="0"/>
              </a:defRPr>
            </a:lvl9pPr>
          </a:lstStyle>
          <a:p>
            <a:pPr eaLnBrk="1" hangingPunct="1">
              <a:lnSpc>
                <a:spcPct val="100000"/>
              </a:lnSpc>
              <a:spcBef>
                <a:spcPct val="0"/>
              </a:spcBef>
              <a:buSzTx/>
              <a:buFont typeface="Wingdings" panose="05000000000000000000" pitchFamily="2" charset="2"/>
              <a:buChar char="§"/>
            </a:pPr>
            <a:endParaRPr lang="en-US" altLang="en-US" sz="2400"/>
          </a:p>
          <a:p>
            <a:pPr eaLnBrk="1" hangingPunct="1">
              <a:lnSpc>
                <a:spcPct val="100000"/>
              </a:lnSpc>
              <a:spcBef>
                <a:spcPct val="0"/>
              </a:spcBef>
              <a:buSzTx/>
              <a:buFont typeface="Wingdings" panose="05000000000000000000" pitchFamily="2" charset="2"/>
              <a:buChar char="§"/>
            </a:pPr>
            <a:endParaRPr lang="en-US" altLang="en-US" sz="2800">
              <a:latin typeface="Times New Roman" panose="02020603050405020304" pitchFamily="18" charset="0"/>
            </a:endParaRPr>
          </a:p>
          <a:p>
            <a:pPr lvl="1" eaLnBrk="1" hangingPunct="1">
              <a:lnSpc>
                <a:spcPct val="80000"/>
              </a:lnSpc>
              <a:spcBef>
                <a:spcPct val="30000"/>
              </a:spcBef>
              <a:buClrTx/>
              <a:buSzTx/>
              <a:buFontTx/>
              <a:buNone/>
            </a:pPr>
            <a:r>
              <a:rPr lang="en-US" altLang="en-US" sz="2400">
                <a:latin typeface="Times New Roman" panose="02020603050405020304" pitchFamily="18" charset="0"/>
              </a:rPr>
              <a:t>For this pulley example, the mechanical advantage is 2.</a:t>
            </a:r>
          </a:p>
          <a:p>
            <a:pPr eaLnBrk="1" hangingPunct="1">
              <a:lnSpc>
                <a:spcPct val="100000"/>
              </a:lnSpc>
              <a:spcBef>
                <a:spcPct val="0"/>
              </a:spcBef>
              <a:buSzTx/>
              <a:buFont typeface="Wingdings" panose="05000000000000000000" pitchFamily="2" charset="2"/>
              <a:buChar char="§"/>
            </a:pPr>
            <a:endParaRPr lang="en-US" altLang="en-US" sz="2400"/>
          </a:p>
        </p:txBody>
      </p:sp>
      <p:pic>
        <p:nvPicPr>
          <p:cNvPr id="17413" name="Picture 6">
            <a:extLst>
              <a:ext uri="{FF2B5EF4-FFF2-40B4-BE49-F238E27FC236}">
                <a16:creationId xmlns:a16="http://schemas.microsoft.com/office/drawing/2014/main" id="{91285ADF-6F9C-4E1D-857D-5E151913CD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8113" y="2436813"/>
            <a:ext cx="3659187"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58147">
                                            <p:txEl>
                                              <p:pRg st="0" end="0"/>
                                            </p:txEl>
                                          </p:spTgt>
                                        </p:tgtEl>
                                        <p:attrNameLst>
                                          <p:attrName>style.visibility</p:attrName>
                                        </p:attrNameLst>
                                      </p:cBhvr>
                                      <p:to>
                                        <p:strVal val="visible"/>
                                      </p:to>
                                    </p:set>
                                    <p:animEffect transition="in" filter="fade">
                                      <p:cBhvr>
                                        <p:cTn id="7" dur="1000"/>
                                        <p:tgtEl>
                                          <p:spTgt spid="1158147">
                                            <p:txEl>
                                              <p:pRg st="0" end="0"/>
                                            </p:txEl>
                                          </p:spTgt>
                                        </p:tgtEl>
                                      </p:cBhvr>
                                    </p:animEffect>
                                    <p:anim calcmode="lin" valueType="num">
                                      <p:cBhvr>
                                        <p:cTn id="8" dur="1000" fill="hold"/>
                                        <p:tgtEl>
                                          <p:spTgt spid="115814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58147">
                                            <p:txEl>
                                              <p:pRg st="0" end="0"/>
                                            </p:txEl>
                                          </p:spTgt>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115814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8147" grpId="0" build="p" bldLvl="2"/>
      <p:bldP spid="115814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099" name="Rectangle 3">
            <a:extLst>
              <a:ext uri="{FF2B5EF4-FFF2-40B4-BE49-F238E27FC236}">
                <a16:creationId xmlns:a16="http://schemas.microsoft.com/office/drawing/2014/main" id="{3490ADA5-C40F-4B27-9B00-43DAE751DFC3}"/>
              </a:ext>
            </a:extLst>
          </p:cNvPr>
          <p:cNvSpPr>
            <a:spLocks noGrp="1" noChangeArrowheads="1"/>
          </p:cNvSpPr>
          <p:nvPr>
            <p:ph type="body" idx="1"/>
          </p:nvPr>
        </p:nvSpPr>
        <p:spPr>
          <a:xfrm>
            <a:off x="228600" y="762000"/>
            <a:ext cx="8915400" cy="3733800"/>
          </a:xfrm>
        </p:spPr>
        <p:txBody>
          <a:bodyPr/>
          <a:lstStyle/>
          <a:p>
            <a:pPr eaLnBrk="1" hangingPunct="1">
              <a:lnSpc>
                <a:spcPct val="80000"/>
              </a:lnSpc>
              <a:spcBef>
                <a:spcPct val="30000"/>
              </a:spcBef>
            </a:pPr>
            <a:r>
              <a:rPr lang="en-US" altLang="en-US" sz="2800" b="1" i="1">
                <a:solidFill>
                  <a:schemeClr val="accent1"/>
                </a:solidFill>
              </a:rPr>
              <a:t>Work</a:t>
            </a:r>
            <a:r>
              <a:rPr lang="en-US" altLang="en-US" sz="2800"/>
              <a:t> is equal to the force applied times the distance moved.</a:t>
            </a:r>
          </a:p>
          <a:p>
            <a:pPr lvl="1" eaLnBrk="1" hangingPunct="1">
              <a:lnSpc>
                <a:spcPct val="80000"/>
              </a:lnSpc>
              <a:spcBef>
                <a:spcPct val="30000"/>
              </a:spcBef>
            </a:pPr>
            <a:r>
              <a:rPr lang="en-US" altLang="en-US" sz="2400"/>
              <a:t>Work = Force x Distance:			</a:t>
            </a:r>
            <a:r>
              <a:rPr lang="en-US" altLang="en-US" sz="2400" b="1" i="1">
                <a:solidFill>
                  <a:srgbClr val="FAA368"/>
                </a:solidFill>
                <a:latin typeface="Times New Roman" panose="02020603050405020304" pitchFamily="18" charset="0"/>
              </a:rPr>
              <a:t>W = F d</a:t>
            </a:r>
            <a:endParaRPr lang="en-US" altLang="en-US" sz="2400">
              <a:solidFill>
                <a:srgbClr val="FAA368"/>
              </a:solidFill>
            </a:endParaRPr>
          </a:p>
          <a:p>
            <a:pPr lvl="1" eaLnBrk="1" hangingPunct="1">
              <a:lnSpc>
                <a:spcPct val="80000"/>
              </a:lnSpc>
              <a:spcBef>
                <a:spcPct val="30000"/>
              </a:spcBef>
            </a:pPr>
            <a:r>
              <a:rPr lang="en-US" altLang="en-US" sz="2400"/>
              <a:t>Work output = Work input	     </a:t>
            </a:r>
            <a:r>
              <a:rPr lang="en-US" altLang="en-US" sz="2400">
                <a:solidFill>
                  <a:srgbClr val="FAA368"/>
                </a:solidFill>
              </a:rPr>
              <a:t>units: 1 Joule (J) = 1 Nm</a:t>
            </a:r>
            <a:endParaRPr lang="en-US" altLang="en-US" sz="2400"/>
          </a:p>
        </p:txBody>
      </p:sp>
      <p:pic>
        <p:nvPicPr>
          <p:cNvPr id="19459" name="Picture 6">
            <a:extLst>
              <a:ext uri="{FF2B5EF4-FFF2-40B4-BE49-F238E27FC236}">
                <a16:creationId xmlns:a16="http://schemas.microsoft.com/office/drawing/2014/main" id="{E2A244C4-4A67-4C6D-A1B2-F36A1AF1AD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4151313"/>
            <a:ext cx="824388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56099">
                                            <p:txEl>
                                              <p:pRg st="0" end="0"/>
                                            </p:txEl>
                                          </p:spTgt>
                                        </p:tgtEl>
                                        <p:attrNameLst>
                                          <p:attrName>style.visibility</p:attrName>
                                        </p:attrNameLst>
                                      </p:cBhvr>
                                      <p:to>
                                        <p:strVal val="visible"/>
                                      </p:to>
                                    </p:set>
                                    <p:animEffect transition="in" filter="fade">
                                      <p:cBhvr>
                                        <p:cTn id="7" dur="1000"/>
                                        <p:tgtEl>
                                          <p:spTgt spid="1156099">
                                            <p:txEl>
                                              <p:pRg st="0" end="0"/>
                                            </p:txEl>
                                          </p:spTgt>
                                        </p:tgtEl>
                                      </p:cBhvr>
                                    </p:animEffect>
                                    <p:anim calcmode="lin" valueType="num">
                                      <p:cBhvr>
                                        <p:cTn id="8" dur="1000" fill="hold"/>
                                        <p:tgtEl>
                                          <p:spTgt spid="11560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560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56099">
                                            <p:txEl>
                                              <p:pRg st="1" end="1"/>
                                            </p:txEl>
                                          </p:spTgt>
                                        </p:tgtEl>
                                        <p:attrNameLst>
                                          <p:attrName>style.visibility</p:attrName>
                                        </p:attrNameLst>
                                      </p:cBhvr>
                                      <p:to>
                                        <p:strVal val="visible"/>
                                      </p:to>
                                    </p:set>
                                    <p:animEffect transition="in" filter="fade">
                                      <p:cBhvr>
                                        <p:cTn id="14" dur="1000"/>
                                        <p:tgtEl>
                                          <p:spTgt spid="1156099">
                                            <p:txEl>
                                              <p:pRg st="1" end="1"/>
                                            </p:txEl>
                                          </p:spTgt>
                                        </p:tgtEl>
                                      </p:cBhvr>
                                    </p:animEffect>
                                    <p:anim calcmode="lin" valueType="num">
                                      <p:cBhvr>
                                        <p:cTn id="15" dur="1000" fill="hold"/>
                                        <p:tgtEl>
                                          <p:spTgt spid="115609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5609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56099">
                                            <p:txEl>
                                              <p:pRg st="2" end="2"/>
                                            </p:txEl>
                                          </p:spTgt>
                                        </p:tgtEl>
                                        <p:attrNameLst>
                                          <p:attrName>style.visibility</p:attrName>
                                        </p:attrNameLst>
                                      </p:cBhvr>
                                      <p:to>
                                        <p:strVal val="visible"/>
                                      </p:to>
                                    </p:set>
                                    <p:animEffect transition="in" filter="fade">
                                      <p:cBhvr>
                                        <p:cTn id="21" dur="1000"/>
                                        <p:tgtEl>
                                          <p:spTgt spid="1156099">
                                            <p:txEl>
                                              <p:pRg st="2" end="2"/>
                                            </p:txEl>
                                          </p:spTgt>
                                        </p:tgtEl>
                                      </p:cBhvr>
                                    </p:animEffect>
                                    <p:anim calcmode="lin" valueType="num">
                                      <p:cBhvr>
                                        <p:cTn id="22" dur="1000" fill="hold"/>
                                        <p:tgtEl>
                                          <p:spTgt spid="115609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5609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6099" grpId="0" build="p" bldLvl="2"/>
    </p:bldLst>
  </p:timing>
</p:sld>
</file>

<file path=ppt/theme/theme1.xml><?xml version="1.0" encoding="utf-8"?>
<a:theme xmlns:a="http://schemas.openxmlformats.org/drawingml/2006/main" name="arny">
  <a:themeElements>
    <a:clrScheme name="arny 1">
      <a:dk1>
        <a:srgbClr val="000044"/>
      </a:dk1>
      <a:lt1>
        <a:srgbClr val="FFFFFF"/>
      </a:lt1>
      <a:dk2>
        <a:srgbClr val="000066"/>
      </a:dk2>
      <a:lt2>
        <a:srgbClr val="FFCC00"/>
      </a:lt2>
      <a:accent1>
        <a:srgbClr val="9CE157"/>
      </a:accent1>
      <a:accent2>
        <a:srgbClr val="2663A0"/>
      </a:accent2>
      <a:accent3>
        <a:srgbClr val="AAAAB8"/>
      </a:accent3>
      <a:accent4>
        <a:srgbClr val="DADADA"/>
      </a:accent4>
      <a:accent5>
        <a:srgbClr val="CBEEB4"/>
      </a:accent5>
      <a:accent6>
        <a:srgbClr val="215991"/>
      </a:accent6>
      <a:hlink>
        <a:srgbClr val="F98D43"/>
      </a:hlink>
      <a:folHlink>
        <a:srgbClr val="CC3300"/>
      </a:folHlink>
    </a:clrScheme>
    <a:fontScheme name="arny">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79"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79" charset="0"/>
          </a:defRPr>
        </a:defPPr>
      </a:lstStyle>
    </a:lnDef>
  </a:objectDefaults>
  <a:extraClrSchemeLst>
    <a:extraClrScheme>
      <a:clrScheme name="arny 1">
        <a:dk1>
          <a:srgbClr val="000044"/>
        </a:dk1>
        <a:lt1>
          <a:srgbClr val="FFFFFF"/>
        </a:lt1>
        <a:dk2>
          <a:srgbClr val="000066"/>
        </a:dk2>
        <a:lt2>
          <a:srgbClr val="FFCC00"/>
        </a:lt2>
        <a:accent1>
          <a:srgbClr val="9CE157"/>
        </a:accent1>
        <a:accent2>
          <a:srgbClr val="2663A0"/>
        </a:accent2>
        <a:accent3>
          <a:srgbClr val="AAAAB8"/>
        </a:accent3>
        <a:accent4>
          <a:srgbClr val="DADADA"/>
        </a:accent4>
        <a:accent5>
          <a:srgbClr val="CBEEB4"/>
        </a:accent5>
        <a:accent6>
          <a:srgbClr val="215991"/>
        </a:accent6>
        <a:hlink>
          <a:srgbClr val="F98D43"/>
        </a:hlink>
        <a:folHlink>
          <a:srgbClr val="CC3300"/>
        </a:folHlink>
      </a:clrScheme>
      <a:clrMap bg1="dk2" tx1="lt1" bg2="dk1" tx2="lt2" accent1="accent1" accent2="accent2" accent3="accent3" accent4="accent4" accent5="accent5" accent6="accent6" hlink="hlink" folHlink="folHlink"/>
    </a:extraClrScheme>
    <a:extraClrScheme>
      <a:clrScheme name="arny 2">
        <a:dk1>
          <a:srgbClr val="000066"/>
        </a:dk1>
        <a:lt1>
          <a:srgbClr val="9CC2E8"/>
        </a:lt1>
        <a:dk2>
          <a:srgbClr val="4D4D4D"/>
        </a:dk2>
        <a:lt2>
          <a:srgbClr val="7DAFE1"/>
        </a:lt2>
        <a:accent1>
          <a:srgbClr val="26D2E4"/>
        </a:accent1>
        <a:accent2>
          <a:srgbClr val="D0E2F4"/>
        </a:accent2>
        <a:accent3>
          <a:srgbClr val="CBDDF2"/>
        </a:accent3>
        <a:accent4>
          <a:srgbClr val="000056"/>
        </a:accent4>
        <a:accent5>
          <a:srgbClr val="ACE5EF"/>
        </a:accent5>
        <a:accent6>
          <a:srgbClr val="BCCDDD"/>
        </a:accent6>
        <a:hlink>
          <a:srgbClr val="003366"/>
        </a:hlink>
        <a:folHlink>
          <a:srgbClr val="666699"/>
        </a:folHlink>
      </a:clrScheme>
      <a:clrMap bg1="lt1" tx1="dk1" bg2="lt2" tx2="dk2" accent1="accent1" accent2="accent2" accent3="accent3" accent4="accent4" accent5="accent5" accent6="accent6" hlink="hlink" folHlink="folHlink"/>
    </a:extraClrScheme>
    <a:extraClrScheme>
      <a:clrScheme name="arny 3">
        <a:dk1>
          <a:srgbClr val="000000"/>
        </a:dk1>
        <a:lt1>
          <a:srgbClr val="EAEAEA"/>
        </a:lt1>
        <a:dk2>
          <a:srgbClr val="333333"/>
        </a:dk2>
        <a:lt2>
          <a:srgbClr val="DDDDDD"/>
        </a:lt2>
        <a:accent1>
          <a:srgbClr val="C0C0C0"/>
        </a:accent1>
        <a:accent2>
          <a:srgbClr val="FFFFFF"/>
        </a:accent2>
        <a:accent3>
          <a:srgbClr val="F3F3F3"/>
        </a:accent3>
        <a:accent4>
          <a:srgbClr val="000000"/>
        </a:accent4>
        <a:accent5>
          <a:srgbClr val="DCDCDC"/>
        </a:accent5>
        <a:accent6>
          <a:srgbClr val="E7E7E7"/>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arny 4">
        <a:dk1>
          <a:srgbClr val="002E2D"/>
        </a:dk1>
        <a:lt1>
          <a:srgbClr val="FFFFFF"/>
        </a:lt1>
        <a:dk2>
          <a:srgbClr val="005250"/>
        </a:dk2>
        <a:lt2>
          <a:srgbClr val="FFCC00"/>
        </a:lt2>
        <a:accent1>
          <a:srgbClr val="9CE157"/>
        </a:accent1>
        <a:accent2>
          <a:srgbClr val="00817E"/>
        </a:accent2>
        <a:accent3>
          <a:srgbClr val="AAB3B3"/>
        </a:accent3>
        <a:accent4>
          <a:srgbClr val="DADADA"/>
        </a:accent4>
        <a:accent5>
          <a:srgbClr val="CBEEB4"/>
        </a:accent5>
        <a:accent6>
          <a:srgbClr val="007472"/>
        </a:accent6>
        <a:hlink>
          <a:srgbClr val="FFFF99"/>
        </a:hlink>
        <a:folHlink>
          <a:srgbClr val="CCCC00"/>
        </a:folHlink>
      </a:clrScheme>
      <a:clrMap bg1="dk2" tx1="lt1" bg2="dk1" tx2="lt2" accent1="accent1" accent2="accent2" accent3="accent3" accent4="accent4" accent5="accent5" accent6="accent6" hlink="hlink" folHlink="folHlink"/>
    </a:extraClrScheme>
    <a:extraClrScheme>
      <a:clrScheme name="arny 5">
        <a:dk1>
          <a:srgbClr val="291A4C"/>
        </a:dk1>
        <a:lt1>
          <a:srgbClr val="FFFFFF"/>
        </a:lt1>
        <a:dk2>
          <a:srgbClr val="3B256B"/>
        </a:dk2>
        <a:lt2>
          <a:srgbClr val="FFCC00"/>
        </a:lt2>
        <a:accent1>
          <a:srgbClr val="6EBFCA"/>
        </a:accent1>
        <a:accent2>
          <a:srgbClr val="56369C"/>
        </a:accent2>
        <a:accent3>
          <a:srgbClr val="AFACBA"/>
        </a:accent3>
        <a:accent4>
          <a:srgbClr val="DADADA"/>
        </a:accent4>
        <a:accent5>
          <a:srgbClr val="BADCE1"/>
        </a:accent5>
        <a:accent6>
          <a:srgbClr val="4D308D"/>
        </a:accent6>
        <a:hlink>
          <a:srgbClr val="CCCCFF"/>
        </a:hlink>
        <a:folHlink>
          <a:srgbClr val="666699"/>
        </a:folHlink>
      </a:clrScheme>
      <a:clrMap bg1="dk2" tx1="lt1" bg2="dk1" tx2="lt2" accent1="accent1" accent2="accent2" accent3="accent3" accent4="accent4" accent5="accent5" accent6="accent6" hlink="hlink" folHlink="folHlink"/>
    </a:extraClrScheme>
    <a:extraClrScheme>
      <a:clrScheme name="arny 6">
        <a:dk1>
          <a:srgbClr val="511D30"/>
        </a:dk1>
        <a:lt1>
          <a:srgbClr val="FFFFFF"/>
        </a:lt1>
        <a:dk2>
          <a:srgbClr val="6D2740"/>
        </a:dk2>
        <a:lt2>
          <a:srgbClr val="FDD409"/>
        </a:lt2>
        <a:accent1>
          <a:srgbClr val="FDB83B"/>
        </a:accent1>
        <a:accent2>
          <a:srgbClr val="9D395D"/>
        </a:accent2>
        <a:accent3>
          <a:srgbClr val="BAACAF"/>
        </a:accent3>
        <a:accent4>
          <a:srgbClr val="DADADA"/>
        </a:accent4>
        <a:accent5>
          <a:srgbClr val="FED8AF"/>
        </a:accent5>
        <a:accent6>
          <a:srgbClr val="8E3353"/>
        </a:accent6>
        <a:hlink>
          <a:srgbClr val="FF99CC"/>
        </a:hlink>
        <a:folHlink>
          <a:srgbClr val="D6009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HD:Applications:Microsoft Office 2004:Templates:My Templates:arny.pot</Template>
  <TotalTime>24795</TotalTime>
  <Words>3402</Words>
  <Application>Microsoft Office PowerPoint</Application>
  <PresentationFormat>On-screen Show (4:3)</PresentationFormat>
  <Paragraphs>365</Paragraphs>
  <Slides>69</Slides>
  <Notes>61</Notes>
  <HiddenSlides>0</HiddenSlides>
  <MMClips>8</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77" baseType="lpstr">
      <vt:lpstr>Times New Roman</vt:lpstr>
      <vt:lpstr>Arial</vt:lpstr>
      <vt:lpstr>Arial Black</vt:lpstr>
      <vt:lpstr>Wingdings</vt:lpstr>
      <vt:lpstr>Comic Sans MS</vt:lpstr>
      <vt:lpstr>Symbol</vt:lpstr>
      <vt:lpstr>arny</vt:lpstr>
      <vt:lpstr>Microsoft Equation</vt:lpstr>
      <vt:lpstr>Energy – Helmets 1</vt:lpstr>
      <vt:lpstr>Energy – Helmets 2</vt:lpstr>
      <vt:lpstr>Energy and Oscillations</vt:lpstr>
      <vt:lpstr>Energy and Oscillations</vt:lpstr>
      <vt:lpstr>Energy and Oscillations</vt:lpstr>
      <vt:lpstr>Simple Machines, Work, and Power</vt:lpstr>
      <vt:lpstr>Simple Machines, Work, and Power</vt:lpstr>
      <vt:lpstr>Simple Machines, Work, and Power</vt:lpstr>
      <vt:lpstr>PowerPoint Presentation</vt:lpstr>
      <vt:lpstr>PowerPoint Presentation</vt:lpstr>
      <vt:lpstr>PowerPoint Presentation</vt:lpstr>
      <vt:lpstr>A string is used to pull a wooden block across the floor without accelerating the block.  The string makes an angle to the horizontal.  Does the force applied via the string do work on the block?</vt:lpstr>
      <vt:lpstr>If there is a frictional force opposing the motion of the block, does this frictional force do work on the block?</vt:lpstr>
      <vt:lpstr>Does the normal force of the floor pushing upward on the block do any work?</vt:lpstr>
      <vt:lpstr>What is the total work done by the 50-N force?</vt:lpstr>
      <vt:lpstr>Kinetic Energy</vt:lpstr>
      <vt:lpstr>Potential Energy</vt:lpstr>
      <vt:lpstr>Work is done on a large crate to tilt the crate so that it is balanced on one edge, rather than sitting squarely on the floor as it was at first.  Has the potential energy of the crate increased?</vt:lpstr>
      <vt:lpstr>Potential Energy</vt:lpstr>
      <vt:lpstr>Potential Energy</vt:lpstr>
      <vt:lpstr>PowerPoint Presentation</vt:lpstr>
      <vt:lpstr>Conservation of Energy</vt:lpstr>
      <vt:lpstr>A lever is used to lift a rock.  Will the work done by the person on the lever be greater than, less than, or equal to the work done by the lever on the rock?</vt:lpstr>
      <vt:lpstr>PowerPoint Presentation</vt:lpstr>
      <vt:lpstr>PowerPoint Presentation</vt:lpstr>
      <vt:lpstr>Simple Harmonic Motion</vt:lpstr>
      <vt:lpstr>Springs and Simple Harmonic Motion</vt:lpstr>
      <vt:lpstr>The horizontal position x of the mass on the spring is plotted against time as the mass moves back and forth.</vt:lpstr>
      <vt:lpstr>Momentum and Impulse</vt:lpstr>
      <vt:lpstr>Collisions and Energy</vt:lpstr>
      <vt:lpstr>Collisions</vt:lpstr>
      <vt:lpstr>What happens when a ball bounces?</vt:lpstr>
      <vt:lpstr>What happens when a ball bounces?</vt:lpstr>
      <vt:lpstr>Momentum and Impulse</vt:lpstr>
      <vt:lpstr>Momentum and Impulse</vt:lpstr>
      <vt:lpstr>Impulse-Momentum Principle</vt:lpstr>
      <vt:lpstr>Impulse-Momentum Principle</vt:lpstr>
      <vt:lpstr>Momentum…in space!</vt:lpstr>
      <vt:lpstr>Conservation of Momentum</vt:lpstr>
      <vt:lpstr>Conservation of Momentum</vt:lpstr>
      <vt:lpstr>Conservation of Momentum</vt:lpstr>
      <vt:lpstr>A 100-kg fullback moving straight downfield collides with a 75-kg defensive back.  The defensive back hangs on to the fullback, and the two players move together after the collision.  What is the initial momentum of each player?</vt:lpstr>
      <vt:lpstr>What is the initial momentum of each player?</vt:lpstr>
      <vt:lpstr>What is the total momentum of the system?</vt:lpstr>
      <vt:lpstr>What is the velocity of the two players immediately after the collision?</vt:lpstr>
      <vt:lpstr>Recoil</vt:lpstr>
      <vt:lpstr>Two skaters of different masses prepare to push off against one another.  Which one will gain the larger velocity?</vt:lpstr>
      <vt:lpstr>Recoil is what happens when a brief force between two objects causes the objects to move in opposite directions.</vt:lpstr>
      <vt:lpstr>Is momentum conserved when shooting a shotgun?</vt:lpstr>
      <vt:lpstr>Gun Recoil</vt:lpstr>
      <vt:lpstr>PowerPoint Presentation</vt:lpstr>
      <vt:lpstr>How can you avoid a bruised shoulder?</vt:lpstr>
      <vt:lpstr>PowerPoint Presentation</vt:lpstr>
      <vt:lpstr>PowerPoint Presentation</vt:lpstr>
      <vt:lpstr>Recoil – Rockets</vt:lpstr>
      <vt:lpstr>How does a rocket accelerate in empty space when there is nothing to push against?</vt:lpstr>
      <vt:lpstr>Energy – Metal Foam</vt:lpstr>
      <vt:lpstr>Elastic and Inelastic Collisions</vt:lpstr>
      <vt:lpstr>Elastic and Inelastic Collisions</vt:lpstr>
      <vt:lpstr>Four railroad cars, all with the same mass of 20,000 kg, sit on a track.  A fifth car of identical mass approaches them with a velocity of 15 m/s.  This car collides and couples with the other four cars.  What is the initial momentum of the system?</vt:lpstr>
      <vt:lpstr>What is the velocity of the five coupled cars after the collision?</vt:lpstr>
      <vt:lpstr>Is the kinetic energy after the railroad cars collide equal to the original kinetic energy of car 5?</vt:lpstr>
      <vt:lpstr>Elastic and Inelastic Collisions</vt:lpstr>
      <vt:lpstr>PowerPoint Presentation</vt:lpstr>
      <vt:lpstr>What happens when billiard balls bounce?</vt:lpstr>
      <vt:lpstr>Collisions at an Angle</vt:lpstr>
      <vt:lpstr>Collisions at an Angle</vt:lpstr>
      <vt:lpstr>Two lumps of clay of equal mass are traveling at right angles with equal speeds as shown, when they collide and stick together.  Is it possible that their final velocity vector is in the direction shown?</vt:lpstr>
      <vt:lpstr>Two cars of equal mass Collide at right angles to one another in an intersection.  Their direction of motion after the collision is as shown.  Which car had the greater velocity before the collision?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06</dc:title>
  <dc:subject>Griffith Physics 7th</dc:subject>
  <dc:creator>edited by Brian Carter</dc:creator>
  <cp:keywords/>
  <dc:description/>
  <cp:lastModifiedBy>cloudconvert_13</cp:lastModifiedBy>
  <cp:revision>92</cp:revision>
  <cp:lastPrinted>2006-03-07T20:21:09Z</cp:lastPrinted>
  <dcterms:created xsi:type="dcterms:W3CDTF">2006-01-07T22:20:33Z</dcterms:created>
  <dcterms:modified xsi:type="dcterms:W3CDTF">2025-02-11T17:00:53Z</dcterms:modified>
  <cp:category/>
</cp:coreProperties>
</file>